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6858000" cy="9906000" type="A4"/>
  <p:notesSz cx="6797675" cy="99314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incipios" id="{0552EB8F-FFA3-4A3E-94A8-BC11314E4A1C}">
          <p14:sldIdLst>
            <p14:sldId id="258"/>
            <p14:sldId id="259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D0"/>
    <a:srgbClr val="937435"/>
    <a:srgbClr val="B891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42" autoAdjust="0"/>
    <p:restoredTop sz="90354" autoAdjust="0"/>
  </p:normalViewPr>
  <p:slideViewPr>
    <p:cSldViewPr>
      <p:cViewPr>
        <p:scale>
          <a:sx n="196" d="100"/>
          <a:sy n="196" d="100"/>
        </p:scale>
        <p:origin x="990" y="-629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5272B-8810-4713-B07E-5898D66C3338}" type="datetimeFigureOut">
              <a:rPr lang="es-AR" smtClean="0"/>
              <a:t>15/10/2019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8775" cy="4468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49688" y="9432925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9EFAEE-B581-426C-8EF5-CAD2A783B3B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52058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17A2-5329-4FF5-AFEF-026707E39084}" type="datetimeFigureOut">
              <a:rPr lang="es-AR" smtClean="0"/>
              <a:t>15/10/2019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28E7-A158-4526-8367-CCC67665033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41743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17A2-5329-4FF5-AFEF-026707E39084}" type="datetimeFigureOut">
              <a:rPr lang="es-AR" smtClean="0"/>
              <a:t>15/10/2019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28E7-A158-4526-8367-CCC67665033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12432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5386387" y="396703"/>
            <a:ext cx="1671638" cy="845220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71476" y="396703"/>
            <a:ext cx="4900613" cy="845220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17A2-5329-4FF5-AFEF-026707E39084}" type="datetimeFigureOut">
              <a:rPr lang="es-AR" smtClean="0"/>
              <a:t>15/10/2019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28E7-A158-4526-8367-CCC67665033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38055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17A2-5329-4FF5-AFEF-026707E39084}" type="datetimeFigureOut">
              <a:rPr lang="es-AR" smtClean="0"/>
              <a:t>15/10/2019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28E7-A158-4526-8367-CCC67665033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77195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17A2-5329-4FF5-AFEF-026707E39084}" type="datetimeFigureOut">
              <a:rPr lang="es-AR" smtClean="0"/>
              <a:t>15/10/2019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28E7-A158-4526-8367-CCC67665033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88109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71476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771901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17A2-5329-4FF5-AFEF-026707E39084}" type="datetimeFigureOut">
              <a:rPr lang="es-AR" smtClean="0"/>
              <a:t>15/10/2019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28E7-A158-4526-8367-CCC67665033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71641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17A2-5329-4FF5-AFEF-026707E39084}" type="datetimeFigureOut">
              <a:rPr lang="es-AR" smtClean="0"/>
              <a:t>15/10/2019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28E7-A158-4526-8367-CCC67665033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30100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17A2-5329-4FF5-AFEF-026707E39084}" type="datetimeFigureOut">
              <a:rPr lang="es-AR" smtClean="0"/>
              <a:t>15/10/2019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28E7-A158-4526-8367-CCC67665033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1565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17A2-5329-4FF5-AFEF-026707E39084}" type="datetimeFigureOut">
              <a:rPr lang="es-AR" smtClean="0"/>
              <a:t>15/10/2019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28E7-A158-4526-8367-CCC67665033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20696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17A2-5329-4FF5-AFEF-026707E39084}" type="datetimeFigureOut">
              <a:rPr lang="es-AR" smtClean="0"/>
              <a:t>15/10/2019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28E7-A158-4526-8367-CCC67665033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08693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717A2-5329-4FF5-AFEF-026707E39084}" type="datetimeFigureOut">
              <a:rPr lang="es-AR" smtClean="0"/>
              <a:t>15/10/2019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528E7-A158-4526-8367-CCC67665033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31135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717A2-5329-4FF5-AFEF-026707E39084}" type="datetimeFigureOut">
              <a:rPr lang="es-AR" smtClean="0"/>
              <a:t>15/10/2019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528E7-A158-4526-8367-CCC67665033C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73179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0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9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2 Subtítulo"/>
          <p:cNvSpPr txBox="1">
            <a:spLocks/>
          </p:cNvSpPr>
          <p:nvPr/>
        </p:nvSpPr>
        <p:spPr>
          <a:xfrm>
            <a:off x="1403547" y="7342901"/>
            <a:ext cx="3729115" cy="22386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AR" sz="1000" dirty="0">
                <a:solidFill>
                  <a:schemeClr val="tx1"/>
                </a:solidFill>
              </a:rPr>
              <a:t>	</a:t>
            </a:r>
          </a:p>
          <a:p>
            <a:pPr algn="l"/>
            <a:endParaRPr lang="es-AR" sz="1000" dirty="0">
              <a:solidFill>
                <a:schemeClr val="tx1"/>
              </a:solidFill>
            </a:endParaRPr>
          </a:p>
          <a:p>
            <a:pPr algn="l"/>
            <a:r>
              <a:rPr lang="es-AR" sz="1000" dirty="0">
                <a:solidFill>
                  <a:schemeClr val="tx1"/>
                </a:solidFill>
              </a:rPr>
              <a:t>               C.I.                                                               </a:t>
            </a:r>
          </a:p>
          <a:p>
            <a:pPr algn="l"/>
            <a:r>
              <a:rPr lang="es-AR" sz="1000" dirty="0">
                <a:solidFill>
                  <a:schemeClr val="tx1"/>
                </a:solidFill>
              </a:rPr>
              <a:t>.</a:t>
            </a:r>
          </a:p>
          <a:p>
            <a:pPr algn="l"/>
            <a:endParaRPr lang="es-AR" sz="1000" dirty="0">
              <a:solidFill>
                <a:schemeClr val="tx1"/>
              </a:solidFill>
            </a:endParaRPr>
          </a:p>
          <a:p>
            <a:pPr algn="l"/>
            <a:endParaRPr lang="es-AR" sz="1000" dirty="0">
              <a:solidFill>
                <a:schemeClr val="tx1"/>
              </a:solidFill>
            </a:endParaRPr>
          </a:p>
          <a:p>
            <a:pPr algn="l"/>
            <a:r>
              <a:rPr lang="es-AR" sz="1000" dirty="0">
                <a:solidFill>
                  <a:schemeClr val="tx1"/>
                </a:solidFill>
              </a:rPr>
              <a:t>     </a:t>
            </a:r>
          </a:p>
          <a:p>
            <a:pPr algn="l"/>
            <a:r>
              <a:rPr lang="es-AR" sz="1000" dirty="0">
                <a:solidFill>
                  <a:schemeClr val="tx1"/>
                </a:solidFill>
              </a:rPr>
              <a:t>    </a:t>
            </a:r>
          </a:p>
          <a:p>
            <a:pPr algn="l"/>
            <a:r>
              <a:rPr lang="es-AR" sz="1000" dirty="0">
                <a:solidFill>
                  <a:schemeClr val="tx1"/>
                </a:solidFill>
              </a:rPr>
              <a:t>1ra Energía Universal</a:t>
            </a:r>
          </a:p>
        </p:txBody>
      </p:sp>
      <p:pic>
        <p:nvPicPr>
          <p:cNvPr id="144" name="Picture 2" descr="C:\Users\CURSO FORMULA\Desktop\Sin título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15177" flipH="1" flipV="1">
            <a:off x="2152740" y="8209433"/>
            <a:ext cx="2152598" cy="271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" name="Picture 2" descr="C:\Users\CURSO FORMULA\Desktop\Sin título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28447">
            <a:off x="2272534" y="7461843"/>
            <a:ext cx="1976361" cy="329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7" name="Picture 2" descr="C:\Users\CURSO FORMULA\Desktop\Sin títul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599703">
            <a:off x="1846761" y="3679264"/>
            <a:ext cx="201345" cy="141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8" name="Picture 2" descr="C:\Users\CURSO FORMULA\Desktop\Sin títul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68219">
            <a:off x="1843512" y="3562992"/>
            <a:ext cx="201345" cy="141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4" name="Picture 2" descr="C:\Users\CURSO FORMULA\Desktop\Sin títul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599703">
            <a:off x="3447064" y="3763045"/>
            <a:ext cx="201345" cy="141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6" name="Picture 2" descr="C:\Users\CURSO FORMULA\Desktop\Sin títul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68219">
            <a:off x="3443813" y="3646773"/>
            <a:ext cx="201345" cy="141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2" name="3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6094872"/>
              </p:ext>
            </p:extLst>
          </p:nvPr>
        </p:nvGraphicFramePr>
        <p:xfrm>
          <a:off x="517722" y="3491186"/>
          <a:ext cx="3798168" cy="2204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7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3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0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240">
                <a:tc>
                  <a:txBody>
                    <a:bodyPr/>
                    <a:lstStyle/>
                    <a:p>
                      <a:pPr algn="ctr"/>
                      <a:r>
                        <a:rPr lang="es-AR" sz="1400" dirty="0">
                          <a:solidFill>
                            <a:schemeClr val="tx1"/>
                          </a:solidFill>
                        </a:rPr>
                        <a:t>Dios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b="0" dirty="0">
                          <a:solidFill>
                            <a:schemeClr val="tx1"/>
                          </a:solidFill>
                        </a:rPr>
                        <a:t>(+)</a:t>
                      </a:r>
                      <a:r>
                        <a:rPr lang="es-AR" sz="9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s-AR" sz="800" b="0" baseline="0" dirty="0">
                          <a:solidFill>
                            <a:schemeClr val="tx1"/>
                          </a:solidFill>
                        </a:rPr>
                        <a:t>MASCULINIDAD</a:t>
                      </a:r>
                      <a:endParaRPr lang="es-AR" sz="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b="0" dirty="0">
                          <a:solidFill>
                            <a:schemeClr val="tx1"/>
                          </a:solidFill>
                        </a:rPr>
                        <a:t>(-) FEMINIDAD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b="0" dirty="0">
                          <a:solidFill>
                            <a:schemeClr val="tx1"/>
                          </a:solidFill>
                        </a:rPr>
                        <a:t>CARÁCTER</a:t>
                      </a:r>
                      <a:r>
                        <a:rPr lang="es-AR" sz="900" b="0" baseline="0" dirty="0">
                          <a:solidFill>
                            <a:schemeClr val="tx1"/>
                          </a:solidFill>
                        </a:rPr>
                        <a:t> INTERNO</a:t>
                      </a:r>
                      <a:endParaRPr lang="es-AR" sz="9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b="0" dirty="0">
                          <a:solidFill>
                            <a:schemeClr val="tx1"/>
                          </a:solidFill>
                        </a:rPr>
                        <a:t>FORMA EXTERNA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626">
                <a:tc>
                  <a:txBody>
                    <a:bodyPr/>
                    <a:lstStyle/>
                    <a:p>
                      <a:pPr algn="ctr"/>
                      <a:r>
                        <a:rPr lang="es-AR" sz="1000" dirty="0">
                          <a:solidFill>
                            <a:schemeClr val="tx1"/>
                          </a:solidFill>
                        </a:rPr>
                        <a:t>Ser humano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000" dirty="0">
                          <a:solidFill>
                            <a:schemeClr val="tx1"/>
                          </a:solidFill>
                        </a:rPr>
                        <a:t>Varón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000" dirty="0">
                          <a:solidFill>
                            <a:schemeClr val="tx1"/>
                          </a:solidFill>
                        </a:rPr>
                        <a:t>Mujer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000" dirty="0">
                          <a:solidFill>
                            <a:schemeClr val="tx1"/>
                          </a:solidFill>
                        </a:rPr>
                        <a:t>Mente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000" dirty="0">
                          <a:solidFill>
                            <a:schemeClr val="tx1"/>
                          </a:solidFill>
                        </a:rPr>
                        <a:t>Cuerpo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626">
                <a:tc>
                  <a:txBody>
                    <a:bodyPr/>
                    <a:lstStyle/>
                    <a:p>
                      <a:pPr algn="ctr"/>
                      <a:r>
                        <a:rPr lang="es-AR" sz="1000" dirty="0">
                          <a:solidFill>
                            <a:schemeClr val="tx1"/>
                          </a:solidFill>
                        </a:rPr>
                        <a:t>Reino Animal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000" dirty="0">
                          <a:solidFill>
                            <a:schemeClr val="tx1"/>
                          </a:solidFill>
                        </a:rPr>
                        <a:t>Macho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000" dirty="0">
                          <a:solidFill>
                            <a:schemeClr val="tx1"/>
                          </a:solidFill>
                        </a:rPr>
                        <a:t>Hembra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000" dirty="0">
                          <a:solidFill>
                            <a:schemeClr val="tx1"/>
                          </a:solidFill>
                        </a:rPr>
                        <a:t>Mente instinto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000" dirty="0">
                          <a:solidFill>
                            <a:schemeClr val="tx1"/>
                          </a:solidFill>
                        </a:rPr>
                        <a:t>Cuerpo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626">
                <a:tc>
                  <a:txBody>
                    <a:bodyPr/>
                    <a:lstStyle/>
                    <a:p>
                      <a:pPr algn="ctr"/>
                      <a:r>
                        <a:rPr lang="es-AR" sz="1000" dirty="0">
                          <a:solidFill>
                            <a:schemeClr val="tx1"/>
                          </a:solidFill>
                        </a:rPr>
                        <a:t>Reino Vegetal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000" dirty="0">
                          <a:solidFill>
                            <a:schemeClr val="tx1"/>
                          </a:solidFill>
                        </a:rPr>
                        <a:t>Estambre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000" dirty="0">
                          <a:solidFill>
                            <a:schemeClr val="tx1"/>
                          </a:solidFill>
                        </a:rPr>
                        <a:t>Pistilo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000" dirty="0">
                          <a:solidFill>
                            <a:schemeClr val="tx1"/>
                          </a:solidFill>
                        </a:rPr>
                        <a:t>Mente vegetal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000" dirty="0">
                          <a:solidFill>
                            <a:schemeClr val="tx1"/>
                          </a:solidFill>
                        </a:rPr>
                        <a:t>Cuerpo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s-AR" sz="1000" dirty="0">
                          <a:solidFill>
                            <a:schemeClr val="tx1"/>
                          </a:solidFill>
                        </a:rPr>
                        <a:t>Reino Mineral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000" dirty="0">
                          <a:solidFill>
                            <a:schemeClr val="tx1"/>
                          </a:solidFill>
                        </a:rPr>
                        <a:t>E +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000" dirty="0">
                          <a:solidFill>
                            <a:schemeClr val="tx1"/>
                          </a:solidFill>
                        </a:rPr>
                        <a:t>E 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900" dirty="0">
                          <a:solidFill>
                            <a:schemeClr val="tx1"/>
                          </a:solidFill>
                        </a:rPr>
                        <a:t>Naturaleza directriz</a:t>
                      </a:r>
                      <a:r>
                        <a:rPr lang="es-AR" sz="900" baseline="0" dirty="0">
                          <a:solidFill>
                            <a:schemeClr val="tx1"/>
                          </a:solidFill>
                        </a:rPr>
                        <a:t> inherente </a:t>
                      </a:r>
                      <a:endParaRPr lang="es-AR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1000" dirty="0">
                          <a:solidFill>
                            <a:schemeClr val="tx1"/>
                          </a:solidFill>
                        </a:rPr>
                        <a:t>Energía</a:t>
                      </a:r>
                    </a:p>
                    <a:p>
                      <a:pPr algn="ctr"/>
                      <a:r>
                        <a:rPr lang="es-AR" sz="1000" dirty="0">
                          <a:solidFill>
                            <a:schemeClr val="tx1"/>
                          </a:solidFill>
                        </a:rPr>
                        <a:t>Materia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70591" y="15672"/>
            <a:ext cx="4749180" cy="1331281"/>
          </a:xfrm>
        </p:spPr>
        <p:txBody>
          <a:bodyPr>
            <a:normAutofit/>
          </a:bodyPr>
          <a:lstStyle/>
          <a:p>
            <a:r>
              <a:rPr lang="es-AR" sz="1800" dirty="0">
                <a:latin typeface="Times New Roman" pitchFamily="18" charset="0"/>
                <a:cs typeface="Times New Roman" pitchFamily="18" charset="0"/>
              </a:rPr>
              <a:t>PRINCIPIOS DE LA CREACION</a:t>
            </a:r>
          </a:p>
        </p:txBody>
      </p:sp>
      <p:sp>
        <p:nvSpPr>
          <p:cNvPr id="5" name="4 Elipse"/>
          <p:cNvSpPr/>
          <p:nvPr/>
        </p:nvSpPr>
        <p:spPr>
          <a:xfrm>
            <a:off x="479053" y="1665342"/>
            <a:ext cx="924494" cy="396812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dirty="0">
                <a:solidFill>
                  <a:schemeClr val="tx1"/>
                </a:solidFill>
              </a:rPr>
              <a:t>CAUSA</a:t>
            </a:r>
          </a:p>
        </p:txBody>
      </p:sp>
      <p:sp>
        <p:nvSpPr>
          <p:cNvPr id="23" name="2 Subtítulo"/>
          <p:cNvSpPr txBox="1">
            <a:spLocks/>
          </p:cNvSpPr>
          <p:nvPr/>
        </p:nvSpPr>
        <p:spPr>
          <a:xfrm>
            <a:off x="398573" y="1396431"/>
            <a:ext cx="1270411" cy="20947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AR" sz="1000" dirty="0">
                <a:solidFill>
                  <a:schemeClr val="tx1"/>
                </a:solidFill>
              </a:rPr>
              <a:t>Invisible</a:t>
            </a:r>
          </a:p>
          <a:p>
            <a:r>
              <a:rPr lang="es-AR" sz="1000" dirty="0">
                <a:solidFill>
                  <a:schemeClr val="tx1"/>
                </a:solidFill>
              </a:rPr>
              <a:t> </a:t>
            </a:r>
          </a:p>
          <a:p>
            <a:pPr algn="l"/>
            <a:endParaRPr lang="es-AR" sz="1000" dirty="0">
              <a:solidFill>
                <a:schemeClr val="tx1"/>
              </a:solidFill>
            </a:endParaRPr>
          </a:p>
          <a:p>
            <a:endParaRPr lang="es-AR" sz="1000" dirty="0">
              <a:solidFill>
                <a:schemeClr val="tx1"/>
              </a:solidFill>
            </a:endParaRPr>
          </a:p>
          <a:p>
            <a:endParaRPr lang="es-AR" sz="1000" dirty="0">
              <a:solidFill>
                <a:schemeClr val="tx1"/>
              </a:solidFill>
            </a:endParaRPr>
          </a:p>
          <a:p>
            <a:endParaRPr lang="es-AR" sz="1000" dirty="0">
              <a:solidFill>
                <a:schemeClr val="tx1"/>
              </a:solidFill>
            </a:endParaRPr>
          </a:p>
          <a:p>
            <a:endParaRPr lang="es-AR" sz="1000" dirty="0">
              <a:solidFill>
                <a:schemeClr val="tx1"/>
              </a:solidFill>
            </a:endParaRPr>
          </a:p>
          <a:p>
            <a:endParaRPr lang="es-AR" sz="1000" dirty="0">
              <a:solidFill>
                <a:schemeClr val="tx1"/>
              </a:solidFill>
            </a:endParaRPr>
          </a:p>
          <a:p>
            <a:pPr algn="l"/>
            <a:r>
              <a:rPr lang="es-AR" sz="1000" dirty="0">
                <a:solidFill>
                  <a:schemeClr val="tx1"/>
                </a:solidFill>
              </a:rPr>
              <a:t>Visible </a:t>
            </a:r>
          </a:p>
        </p:txBody>
      </p:sp>
      <p:sp>
        <p:nvSpPr>
          <p:cNvPr id="64" name="2 Subtítulo"/>
          <p:cNvSpPr txBox="1">
            <a:spLocks/>
          </p:cNvSpPr>
          <p:nvPr/>
        </p:nvSpPr>
        <p:spPr>
          <a:xfrm>
            <a:off x="186258" y="920552"/>
            <a:ext cx="2586287" cy="564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AR" sz="1000" dirty="0">
              <a:solidFill>
                <a:schemeClr val="tx1"/>
              </a:solidFill>
            </a:endParaRPr>
          </a:p>
          <a:p>
            <a:r>
              <a:rPr lang="es-AR" sz="1400" dirty="0">
                <a:solidFill>
                  <a:schemeClr val="tx1"/>
                </a:solidFill>
              </a:rPr>
              <a:t>1) LEY DE CAUSALIDAD</a:t>
            </a:r>
            <a:r>
              <a:rPr lang="es-AR" sz="1000" dirty="0">
                <a:solidFill>
                  <a:schemeClr val="tx1"/>
                </a:solidFill>
              </a:rPr>
              <a:t> </a:t>
            </a:r>
          </a:p>
          <a:p>
            <a:pPr algn="l"/>
            <a:endParaRPr lang="es-AR" sz="1000" dirty="0">
              <a:solidFill>
                <a:schemeClr val="tx1"/>
              </a:solidFill>
            </a:endParaRPr>
          </a:p>
          <a:p>
            <a:endParaRPr lang="es-AR" sz="1000" dirty="0">
              <a:solidFill>
                <a:schemeClr val="tx1"/>
              </a:solidFill>
            </a:endParaRPr>
          </a:p>
        </p:txBody>
      </p:sp>
      <p:sp>
        <p:nvSpPr>
          <p:cNvPr id="67" name="66 Elipse"/>
          <p:cNvSpPr/>
          <p:nvPr/>
        </p:nvSpPr>
        <p:spPr>
          <a:xfrm>
            <a:off x="479723" y="2455616"/>
            <a:ext cx="924494" cy="396812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100" dirty="0">
                <a:solidFill>
                  <a:schemeClr val="tx1"/>
                </a:solidFill>
              </a:rPr>
              <a:t>EFECTO</a:t>
            </a:r>
          </a:p>
        </p:txBody>
      </p:sp>
      <p:sp>
        <p:nvSpPr>
          <p:cNvPr id="74" name="73 Rectángulo redondeado"/>
          <p:cNvSpPr/>
          <p:nvPr/>
        </p:nvSpPr>
        <p:spPr>
          <a:xfrm>
            <a:off x="1596531" y="1681040"/>
            <a:ext cx="810404" cy="365416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900" dirty="0">
                <a:solidFill>
                  <a:schemeClr val="tx1"/>
                </a:solidFill>
              </a:rPr>
              <a:t>Fuerza</a:t>
            </a:r>
          </a:p>
        </p:txBody>
      </p:sp>
      <p:sp>
        <p:nvSpPr>
          <p:cNvPr id="75" name="74 Rectángulo redondeado"/>
          <p:cNvSpPr/>
          <p:nvPr/>
        </p:nvSpPr>
        <p:spPr>
          <a:xfrm>
            <a:off x="1599245" y="2485122"/>
            <a:ext cx="810404" cy="365416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900" dirty="0">
                <a:solidFill>
                  <a:schemeClr val="tx1"/>
                </a:solidFill>
              </a:rPr>
              <a:t>Movimiento </a:t>
            </a:r>
          </a:p>
        </p:txBody>
      </p:sp>
      <p:sp>
        <p:nvSpPr>
          <p:cNvPr id="76" name="75 Rectángulo redondeado"/>
          <p:cNvSpPr/>
          <p:nvPr/>
        </p:nvSpPr>
        <p:spPr>
          <a:xfrm>
            <a:off x="2676651" y="1681040"/>
            <a:ext cx="810404" cy="365416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900" dirty="0">
                <a:solidFill>
                  <a:schemeClr val="tx1"/>
                </a:solidFill>
              </a:rPr>
              <a:t>Artista </a:t>
            </a:r>
          </a:p>
        </p:txBody>
      </p:sp>
      <p:sp>
        <p:nvSpPr>
          <p:cNvPr id="81" name="80 Rectángulo redondeado"/>
          <p:cNvSpPr/>
          <p:nvPr/>
        </p:nvSpPr>
        <p:spPr>
          <a:xfrm>
            <a:off x="2679365" y="2485122"/>
            <a:ext cx="810404" cy="365416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900" dirty="0">
                <a:solidFill>
                  <a:schemeClr val="tx1"/>
                </a:solidFill>
              </a:rPr>
              <a:t>Obra</a:t>
            </a:r>
          </a:p>
        </p:txBody>
      </p:sp>
      <p:cxnSp>
        <p:nvCxnSpPr>
          <p:cNvPr id="17" name="16 Conector recto"/>
          <p:cNvCxnSpPr>
            <a:stCxn id="5" idx="6"/>
            <a:endCxn id="74" idx="1"/>
          </p:cNvCxnSpPr>
          <p:nvPr/>
        </p:nvCxnSpPr>
        <p:spPr>
          <a:xfrm>
            <a:off x="1403548" y="1863748"/>
            <a:ext cx="1929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Conector recto"/>
          <p:cNvCxnSpPr/>
          <p:nvPr/>
        </p:nvCxnSpPr>
        <p:spPr>
          <a:xfrm>
            <a:off x="1403548" y="2667830"/>
            <a:ext cx="1929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Conector recto"/>
          <p:cNvCxnSpPr>
            <a:stCxn id="74" idx="3"/>
            <a:endCxn id="76" idx="1"/>
          </p:cNvCxnSpPr>
          <p:nvPr/>
        </p:nvCxnSpPr>
        <p:spPr>
          <a:xfrm>
            <a:off x="2406935" y="1863748"/>
            <a:ext cx="2697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84 Conector recto"/>
          <p:cNvCxnSpPr/>
          <p:nvPr/>
        </p:nvCxnSpPr>
        <p:spPr>
          <a:xfrm>
            <a:off x="2406935" y="2671059"/>
            <a:ext cx="2697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C:\Users\CURSO FORMULA\Desktop\Sin títul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79679">
            <a:off x="882799" y="2152599"/>
            <a:ext cx="335620" cy="202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2" descr="C:\Users\CURSO FORMULA\Desktop\Sin títul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14376" flipH="1" flipV="1">
            <a:off x="700854" y="2185549"/>
            <a:ext cx="313564" cy="18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6" name="Picture 2" descr="C:\Users\CURSO FORMULA\Desktop\Sin títul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79679">
            <a:off x="1897767" y="2148405"/>
            <a:ext cx="335620" cy="202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" name="Picture 2" descr="C:\Users\CURSO FORMULA\Desktop\Sin títul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14376" flipH="1" flipV="1">
            <a:off x="1715822" y="2181355"/>
            <a:ext cx="313564" cy="18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" name="Picture 2" descr="C:\Users\CURSO FORMULA\Desktop\Sin títul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79679">
            <a:off x="3002493" y="2148405"/>
            <a:ext cx="335620" cy="202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2" descr="C:\Users\CURSO FORMULA\Desktop\Sin títul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14376" flipH="1" flipV="1">
            <a:off x="2820548" y="2181356"/>
            <a:ext cx="313564" cy="18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" name="Picture 2" descr="C:\Users\CURSO FORMULA\Desktop\Sin títul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79679">
            <a:off x="4161951" y="2160212"/>
            <a:ext cx="335620" cy="202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Picture 2" descr="C:\Users\CURSO FORMULA\Desktop\Sin títul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14376" flipH="1" flipV="1">
            <a:off x="3980006" y="2193162"/>
            <a:ext cx="313564" cy="18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" name="113 Elipse"/>
          <p:cNvSpPr/>
          <p:nvPr/>
        </p:nvSpPr>
        <p:spPr>
          <a:xfrm>
            <a:off x="3756101" y="1665881"/>
            <a:ext cx="1029812" cy="396812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dirty="0">
                <a:solidFill>
                  <a:schemeClr val="tx1"/>
                </a:solidFill>
              </a:rPr>
              <a:t>DIOS</a:t>
            </a:r>
          </a:p>
        </p:txBody>
      </p:sp>
      <p:sp>
        <p:nvSpPr>
          <p:cNvPr id="115" name="114 Elipse"/>
          <p:cNvSpPr/>
          <p:nvPr/>
        </p:nvSpPr>
        <p:spPr>
          <a:xfrm>
            <a:off x="3756771" y="2456154"/>
            <a:ext cx="1029142" cy="396812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100" dirty="0">
                <a:solidFill>
                  <a:schemeClr val="tx1"/>
                </a:solidFill>
              </a:rPr>
              <a:t>COSMOS</a:t>
            </a:r>
          </a:p>
        </p:txBody>
      </p:sp>
      <p:cxnSp>
        <p:nvCxnSpPr>
          <p:cNvPr id="116" name="115 Conector recto"/>
          <p:cNvCxnSpPr/>
          <p:nvPr/>
        </p:nvCxnSpPr>
        <p:spPr>
          <a:xfrm>
            <a:off x="3487055" y="1863748"/>
            <a:ext cx="2697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116 Conector recto"/>
          <p:cNvCxnSpPr/>
          <p:nvPr/>
        </p:nvCxnSpPr>
        <p:spPr>
          <a:xfrm>
            <a:off x="3487055" y="2671059"/>
            <a:ext cx="2697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2 Subtítulo"/>
          <p:cNvSpPr txBox="1">
            <a:spLocks/>
          </p:cNvSpPr>
          <p:nvPr/>
        </p:nvSpPr>
        <p:spPr>
          <a:xfrm>
            <a:off x="3921817" y="1352601"/>
            <a:ext cx="1019351" cy="300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AR" sz="1000" dirty="0">
                <a:solidFill>
                  <a:schemeClr val="tx1"/>
                </a:solidFill>
              </a:rPr>
              <a:t>(</a:t>
            </a:r>
            <a:r>
              <a:rPr lang="es-AR" sz="1000" dirty="0" err="1">
                <a:solidFill>
                  <a:schemeClr val="tx1"/>
                </a:solidFill>
              </a:rPr>
              <a:t>Rm</a:t>
            </a:r>
            <a:r>
              <a:rPr lang="es-AR" sz="1000" dirty="0">
                <a:solidFill>
                  <a:schemeClr val="tx1"/>
                </a:solidFill>
              </a:rPr>
              <a:t> 1:20)</a:t>
            </a:r>
          </a:p>
        </p:txBody>
      </p:sp>
      <p:sp>
        <p:nvSpPr>
          <p:cNvPr id="123" name="2 Subtítulo"/>
          <p:cNvSpPr txBox="1">
            <a:spLocks/>
          </p:cNvSpPr>
          <p:nvPr/>
        </p:nvSpPr>
        <p:spPr>
          <a:xfrm>
            <a:off x="890625" y="3223116"/>
            <a:ext cx="1788741" cy="300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AR" sz="1000" dirty="0">
                <a:solidFill>
                  <a:schemeClr val="tx1"/>
                </a:solidFill>
              </a:rPr>
              <a:t>Características Duales</a:t>
            </a:r>
          </a:p>
        </p:txBody>
      </p:sp>
      <p:sp>
        <p:nvSpPr>
          <p:cNvPr id="129" name="128 Elipse"/>
          <p:cNvSpPr/>
          <p:nvPr/>
        </p:nvSpPr>
        <p:spPr>
          <a:xfrm>
            <a:off x="4725144" y="3488458"/>
            <a:ext cx="924494" cy="396812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dirty="0">
                <a:solidFill>
                  <a:schemeClr val="tx1"/>
                </a:solidFill>
              </a:rPr>
              <a:t>CAUSA</a:t>
            </a:r>
          </a:p>
        </p:txBody>
      </p:sp>
      <p:sp>
        <p:nvSpPr>
          <p:cNvPr id="130" name="129 Elipse"/>
          <p:cNvSpPr/>
          <p:nvPr/>
        </p:nvSpPr>
        <p:spPr>
          <a:xfrm>
            <a:off x="4764997" y="4537867"/>
            <a:ext cx="924494" cy="396812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100" dirty="0">
                <a:solidFill>
                  <a:schemeClr val="tx1"/>
                </a:solidFill>
              </a:rPr>
              <a:t>EFECTO</a:t>
            </a:r>
          </a:p>
        </p:txBody>
      </p:sp>
      <p:pic>
        <p:nvPicPr>
          <p:cNvPr id="131" name="Picture 2" descr="C:\Users\CURSO FORMULA\Desktop\Sin título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79679">
            <a:off x="5082875" y="4046128"/>
            <a:ext cx="489388" cy="202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2" name="Picture 2" descr="C:\Users\CURSO FORMULA\Desktop\Sin título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14376" flipH="1" flipV="1">
            <a:off x="4875332" y="4104436"/>
            <a:ext cx="513260" cy="18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35 Cerrar llave"/>
          <p:cNvSpPr/>
          <p:nvPr/>
        </p:nvSpPr>
        <p:spPr>
          <a:xfrm>
            <a:off x="4329760" y="3488458"/>
            <a:ext cx="353100" cy="36210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3" name="132 Cerrar llave"/>
          <p:cNvSpPr/>
          <p:nvPr/>
        </p:nvSpPr>
        <p:spPr>
          <a:xfrm>
            <a:off x="4357588" y="3934340"/>
            <a:ext cx="314010" cy="160386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8" name="37 Elipse"/>
          <p:cNvSpPr/>
          <p:nvPr/>
        </p:nvSpPr>
        <p:spPr>
          <a:xfrm>
            <a:off x="1210594" y="7028350"/>
            <a:ext cx="1714351" cy="1728193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4" name="133 Elipse"/>
          <p:cNvSpPr/>
          <p:nvPr/>
        </p:nvSpPr>
        <p:spPr>
          <a:xfrm>
            <a:off x="1556792" y="7460398"/>
            <a:ext cx="948052" cy="872481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5" name="2 Subtítulo"/>
          <p:cNvSpPr txBox="1">
            <a:spLocks/>
          </p:cNvSpPr>
          <p:nvPr/>
        </p:nvSpPr>
        <p:spPr>
          <a:xfrm>
            <a:off x="1751229" y="6624139"/>
            <a:ext cx="3034686" cy="3009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AR" sz="1200" b="1" dirty="0">
                <a:solidFill>
                  <a:schemeClr val="tx1"/>
                </a:solidFill>
              </a:rPr>
              <a:t>DIOS                                                    HOMBRE</a:t>
            </a:r>
          </a:p>
        </p:txBody>
      </p:sp>
      <p:sp>
        <p:nvSpPr>
          <p:cNvPr id="136" name="135 Elipse"/>
          <p:cNvSpPr/>
          <p:nvPr/>
        </p:nvSpPr>
        <p:spPr>
          <a:xfrm>
            <a:off x="3672074" y="7388389"/>
            <a:ext cx="1197086" cy="117789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37" name="136 Elipse"/>
          <p:cNvSpPr/>
          <p:nvPr/>
        </p:nvSpPr>
        <p:spPr>
          <a:xfrm>
            <a:off x="3902667" y="7684197"/>
            <a:ext cx="661998" cy="594662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2" name="61 Arco"/>
          <p:cNvSpPr/>
          <p:nvPr/>
        </p:nvSpPr>
        <p:spPr>
          <a:xfrm rot="298427">
            <a:off x="1512563" y="6841472"/>
            <a:ext cx="720080" cy="1099528"/>
          </a:xfrm>
          <a:prstGeom prst="arc">
            <a:avLst>
              <a:gd name="adj1" fmla="val 16200000"/>
              <a:gd name="adj2" fmla="val 41469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140" name="139 Arco"/>
          <p:cNvSpPr/>
          <p:nvPr/>
        </p:nvSpPr>
        <p:spPr>
          <a:xfrm flipH="1" flipV="1">
            <a:off x="1783021" y="7795969"/>
            <a:ext cx="920138" cy="1280847"/>
          </a:xfrm>
          <a:prstGeom prst="arc">
            <a:avLst>
              <a:gd name="adj1" fmla="val 16888056"/>
              <a:gd name="adj2" fmla="val 41469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1" name="140 Arco"/>
          <p:cNvSpPr/>
          <p:nvPr/>
        </p:nvSpPr>
        <p:spPr>
          <a:xfrm rot="298427">
            <a:off x="3881628" y="7265518"/>
            <a:ext cx="522134" cy="791985"/>
          </a:xfrm>
          <a:prstGeom prst="arc">
            <a:avLst>
              <a:gd name="adj1" fmla="val 16200000"/>
              <a:gd name="adj2" fmla="val 41469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142" name="141 Arco"/>
          <p:cNvSpPr/>
          <p:nvPr/>
        </p:nvSpPr>
        <p:spPr>
          <a:xfrm flipH="1" flipV="1">
            <a:off x="4057948" y="7964454"/>
            <a:ext cx="667197" cy="922585"/>
          </a:xfrm>
          <a:prstGeom prst="arc">
            <a:avLst>
              <a:gd name="adj1" fmla="val 16888056"/>
              <a:gd name="adj2" fmla="val 41469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147" name="2 Subtítulo"/>
          <p:cNvSpPr txBox="1">
            <a:spLocks/>
          </p:cNvSpPr>
          <p:nvPr/>
        </p:nvSpPr>
        <p:spPr>
          <a:xfrm>
            <a:off x="1903629" y="6776540"/>
            <a:ext cx="799531" cy="300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AR" sz="1000" dirty="0">
              <a:solidFill>
                <a:schemeClr val="tx1"/>
              </a:solidFill>
            </a:endParaRPr>
          </a:p>
        </p:txBody>
      </p:sp>
      <p:sp>
        <p:nvSpPr>
          <p:cNvPr id="149" name="2 Subtítulo"/>
          <p:cNvSpPr txBox="1">
            <a:spLocks/>
          </p:cNvSpPr>
          <p:nvPr/>
        </p:nvSpPr>
        <p:spPr>
          <a:xfrm rot="3171969">
            <a:off x="1447211" y="7975587"/>
            <a:ext cx="670981" cy="300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AR" sz="1000" dirty="0">
                <a:solidFill>
                  <a:schemeClr val="tx1"/>
                </a:solidFill>
              </a:rPr>
              <a:t>intelecto</a:t>
            </a:r>
          </a:p>
        </p:txBody>
      </p:sp>
      <p:sp>
        <p:nvSpPr>
          <p:cNvPr id="150" name="2 Subtítulo"/>
          <p:cNvSpPr txBox="1">
            <a:spLocks/>
          </p:cNvSpPr>
          <p:nvPr/>
        </p:nvSpPr>
        <p:spPr>
          <a:xfrm rot="19157784">
            <a:off x="1927114" y="8007259"/>
            <a:ext cx="670981" cy="300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AR" sz="1000" dirty="0">
                <a:solidFill>
                  <a:schemeClr val="tx1"/>
                </a:solidFill>
              </a:rPr>
              <a:t>Voluntad</a:t>
            </a:r>
          </a:p>
        </p:txBody>
      </p:sp>
      <p:sp>
        <p:nvSpPr>
          <p:cNvPr id="2048" name="2047 Corazón"/>
          <p:cNvSpPr/>
          <p:nvPr/>
        </p:nvSpPr>
        <p:spPr>
          <a:xfrm>
            <a:off x="1720706" y="7661510"/>
            <a:ext cx="607409" cy="513466"/>
          </a:xfrm>
          <a:prstGeom prst="heart">
            <a:avLst/>
          </a:prstGeom>
          <a:solidFill>
            <a:srgbClr val="FF0000"/>
          </a:solidFill>
          <a:ln w="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51" name="150 Corazón"/>
          <p:cNvSpPr/>
          <p:nvPr/>
        </p:nvSpPr>
        <p:spPr>
          <a:xfrm>
            <a:off x="4044799" y="7825034"/>
            <a:ext cx="387550" cy="371115"/>
          </a:xfrm>
          <a:prstGeom prst="heart">
            <a:avLst/>
          </a:prstGeom>
          <a:solidFill>
            <a:srgbClr val="FF0000"/>
          </a:solidFill>
          <a:ln w="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52" name="2 Subtítulo"/>
          <p:cNvSpPr txBox="1">
            <a:spLocks/>
          </p:cNvSpPr>
          <p:nvPr/>
        </p:nvSpPr>
        <p:spPr>
          <a:xfrm>
            <a:off x="4969897" y="5387751"/>
            <a:ext cx="775737" cy="300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AR" sz="1000" dirty="0">
                <a:solidFill>
                  <a:schemeClr val="tx1"/>
                </a:solidFill>
              </a:rPr>
              <a:t>(</a:t>
            </a:r>
            <a:r>
              <a:rPr lang="es-AR" sz="1000" dirty="0" err="1">
                <a:solidFill>
                  <a:schemeClr val="tx1"/>
                </a:solidFill>
              </a:rPr>
              <a:t>Gn</a:t>
            </a:r>
            <a:r>
              <a:rPr lang="es-AR" sz="1000" dirty="0">
                <a:solidFill>
                  <a:schemeClr val="tx1"/>
                </a:solidFill>
              </a:rPr>
              <a:t> 1: 27)</a:t>
            </a:r>
          </a:p>
        </p:txBody>
      </p:sp>
      <p:sp>
        <p:nvSpPr>
          <p:cNvPr id="153" name="2 Subtítulo"/>
          <p:cNvSpPr txBox="1">
            <a:spLocks/>
          </p:cNvSpPr>
          <p:nvPr/>
        </p:nvSpPr>
        <p:spPr>
          <a:xfrm>
            <a:off x="1685268" y="9506588"/>
            <a:ext cx="3034686" cy="300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AR" sz="1000" b="1" dirty="0">
                <a:solidFill>
                  <a:schemeClr val="tx1"/>
                </a:solidFill>
              </a:rPr>
              <a:t>SUJETO                                                                 OBJETO</a:t>
            </a:r>
          </a:p>
        </p:txBody>
      </p:sp>
      <p:sp>
        <p:nvSpPr>
          <p:cNvPr id="59" name="58 Flecha curvada hacia la izquierda"/>
          <p:cNvSpPr/>
          <p:nvPr/>
        </p:nvSpPr>
        <p:spPr>
          <a:xfrm rot="16200000">
            <a:off x="3020223" y="8410857"/>
            <a:ext cx="185586" cy="1766816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60" name="59 Flecha curvada hacia la izquierda"/>
          <p:cNvSpPr/>
          <p:nvPr/>
        </p:nvSpPr>
        <p:spPr>
          <a:xfrm rot="16200000" flipH="1" flipV="1">
            <a:off x="3007634" y="8669474"/>
            <a:ext cx="161276" cy="1766816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61" name="60 Flecha curvada hacia la izquierda"/>
          <p:cNvSpPr/>
          <p:nvPr/>
        </p:nvSpPr>
        <p:spPr>
          <a:xfrm rot="16200000">
            <a:off x="1956333" y="3504643"/>
            <a:ext cx="92794" cy="260253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63" name="62 Flecha curvada hacia la izquierda"/>
          <p:cNvSpPr/>
          <p:nvPr/>
        </p:nvSpPr>
        <p:spPr>
          <a:xfrm rot="16200000" flipH="1" flipV="1">
            <a:off x="1934632" y="3639056"/>
            <a:ext cx="80637" cy="260253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65" name="64 Flecha curvada hacia la izquierda"/>
          <p:cNvSpPr/>
          <p:nvPr/>
        </p:nvSpPr>
        <p:spPr>
          <a:xfrm rot="16200000">
            <a:off x="3510235" y="3531398"/>
            <a:ext cx="92794" cy="199696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66" name="65 Flecha curvada hacia la izquierda"/>
          <p:cNvSpPr/>
          <p:nvPr/>
        </p:nvSpPr>
        <p:spPr>
          <a:xfrm rot="16200000" flipH="1" flipV="1">
            <a:off x="3488532" y="3665809"/>
            <a:ext cx="80637" cy="199700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6540F72-7590-4110-94FA-1274F44AF5D6}"/>
              </a:ext>
            </a:extLst>
          </p:cNvPr>
          <p:cNvSpPr txBox="1"/>
          <p:nvPr/>
        </p:nvSpPr>
        <p:spPr>
          <a:xfrm>
            <a:off x="2557294" y="8498070"/>
            <a:ext cx="3197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(-)</a:t>
            </a:r>
            <a:endParaRPr lang="es-AR" sz="10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E21973D-1602-4310-A5AE-CCB7D092900C}"/>
              </a:ext>
            </a:extLst>
          </p:cNvPr>
          <p:cNvSpPr txBox="1"/>
          <p:nvPr/>
        </p:nvSpPr>
        <p:spPr>
          <a:xfrm>
            <a:off x="4102541" y="8320083"/>
            <a:ext cx="3713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00" dirty="0"/>
              <a:t>C.I.</a:t>
            </a:r>
          </a:p>
          <a:p>
            <a:endParaRPr lang="es-AR" sz="1000" dirty="0"/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56424D31-87CB-44A6-A9BD-DDD4085E37F9}"/>
              </a:ext>
            </a:extLst>
          </p:cNvPr>
          <p:cNvSpPr txBox="1"/>
          <p:nvPr/>
        </p:nvSpPr>
        <p:spPr>
          <a:xfrm>
            <a:off x="4582810" y="7342901"/>
            <a:ext cx="3713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00" dirty="0"/>
              <a:t>F.E</a:t>
            </a:r>
          </a:p>
          <a:p>
            <a:endParaRPr lang="es-AR" sz="10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4A0EE829-4FAD-4517-A740-E8FDFF30B22D}"/>
              </a:ext>
            </a:extLst>
          </p:cNvPr>
          <p:cNvSpPr txBox="1"/>
          <p:nvPr/>
        </p:nvSpPr>
        <p:spPr>
          <a:xfrm>
            <a:off x="1705264" y="7482210"/>
            <a:ext cx="11630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Emoción</a:t>
            </a:r>
            <a:endParaRPr lang="es-AR" sz="1000" dirty="0"/>
          </a:p>
        </p:txBody>
      </p:sp>
      <p:sp>
        <p:nvSpPr>
          <p:cNvPr id="70" name="CuadroTexto 69">
            <a:extLst>
              <a:ext uri="{FF2B5EF4-FFF2-40B4-BE49-F238E27FC236}">
                <a16:creationId xmlns:a16="http://schemas.microsoft.com/office/drawing/2014/main" id="{35767434-4E85-469C-B01C-B75D8B60B214}"/>
              </a:ext>
            </a:extLst>
          </p:cNvPr>
          <p:cNvSpPr txBox="1"/>
          <p:nvPr/>
        </p:nvSpPr>
        <p:spPr>
          <a:xfrm>
            <a:off x="3943794" y="7665488"/>
            <a:ext cx="8175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Emoción</a:t>
            </a:r>
            <a:endParaRPr lang="es-AR" sz="1000" dirty="0"/>
          </a:p>
        </p:txBody>
      </p:sp>
      <p:sp>
        <p:nvSpPr>
          <p:cNvPr id="72" name="CuadroTexto 71">
            <a:extLst>
              <a:ext uri="{FF2B5EF4-FFF2-40B4-BE49-F238E27FC236}">
                <a16:creationId xmlns:a16="http://schemas.microsoft.com/office/drawing/2014/main" id="{AB47A440-CEA4-43FC-87CE-7B0D9A8F56C5}"/>
              </a:ext>
            </a:extLst>
          </p:cNvPr>
          <p:cNvSpPr txBox="1"/>
          <p:nvPr/>
        </p:nvSpPr>
        <p:spPr>
          <a:xfrm>
            <a:off x="4521235" y="8432291"/>
            <a:ext cx="3197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(-)</a:t>
            </a:r>
            <a:endParaRPr lang="es-AR" sz="1000" dirty="0"/>
          </a:p>
        </p:txBody>
      </p:sp>
      <p:sp>
        <p:nvSpPr>
          <p:cNvPr id="73" name="2 Subtítulo">
            <a:extLst>
              <a:ext uri="{FF2B5EF4-FFF2-40B4-BE49-F238E27FC236}">
                <a16:creationId xmlns:a16="http://schemas.microsoft.com/office/drawing/2014/main" id="{7221C92B-DB38-4587-B7BF-85E288A60A32}"/>
              </a:ext>
            </a:extLst>
          </p:cNvPr>
          <p:cNvSpPr txBox="1">
            <a:spLocks/>
          </p:cNvSpPr>
          <p:nvPr/>
        </p:nvSpPr>
        <p:spPr>
          <a:xfrm rot="3171969">
            <a:off x="3706581" y="7992387"/>
            <a:ext cx="670981" cy="300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AR" sz="1000" dirty="0">
                <a:solidFill>
                  <a:schemeClr val="tx1"/>
                </a:solidFill>
              </a:rPr>
              <a:t>intelecto</a:t>
            </a:r>
          </a:p>
        </p:txBody>
      </p:sp>
      <p:sp>
        <p:nvSpPr>
          <p:cNvPr id="77" name="2 Subtítulo">
            <a:extLst>
              <a:ext uri="{FF2B5EF4-FFF2-40B4-BE49-F238E27FC236}">
                <a16:creationId xmlns:a16="http://schemas.microsoft.com/office/drawing/2014/main" id="{7A505EBE-5956-40E7-B103-FB8FC9864CE9}"/>
              </a:ext>
            </a:extLst>
          </p:cNvPr>
          <p:cNvSpPr txBox="1">
            <a:spLocks/>
          </p:cNvSpPr>
          <p:nvPr/>
        </p:nvSpPr>
        <p:spPr>
          <a:xfrm rot="19157784">
            <a:off x="4145126" y="7995758"/>
            <a:ext cx="670981" cy="300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AR" sz="1000" dirty="0">
                <a:solidFill>
                  <a:schemeClr val="tx1"/>
                </a:solidFill>
              </a:rPr>
              <a:t>Voluntad</a:t>
            </a:r>
          </a:p>
        </p:txBody>
      </p:sp>
      <p:sp>
        <p:nvSpPr>
          <p:cNvPr id="78" name="CuadroTexto 77">
            <a:extLst>
              <a:ext uri="{FF2B5EF4-FFF2-40B4-BE49-F238E27FC236}">
                <a16:creationId xmlns:a16="http://schemas.microsoft.com/office/drawing/2014/main" id="{75D7D6F9-7825-4492-83FC-EAA6A1EE549D}"/>
              </a:ext>
            </a:extLst>
          </p:cNvPr>
          <p:cNvSpPr txBox="1"/>
          <p:nvPr/>
        </p:nvSpPr>
        <p:spPr>
          <a:xfrm>
            <a:off x="2603855" y="7039507"/>
            <a:ext cx="3713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00" dirty="0"/>
              <a:t>F.E</a:t>
            </a:r>
          </a:p>
          <a:p>
            <a:endParaRPr lang="es-AR" sz="1000" dirty="0"/>
          </a:p>
        </p:txBody>
      </p:sp>
      <p:sp>
        <p:nvSpPr>
          <p:cNvPr id="79" name="CuadroTexto 78">
            <a:extLst>
              <a:ext uri="{FF2B5EF4-FFF2-40B4-BE49-F238E27FC236}">
                <a16:creationId xmlns:a16="http://schemas.microsoft.com/office/drawing/2014/main" id="{385DFEC8-C8D0-42E8-8FFD-1766440B0C7C}"/>
              </a:ext>
            </a:extLst>
          </p:cNvPr>
          <p:cNvSpPr txBox="1"/>
          <p:nvPr/>
        </p:nvSpPr>
        <p:spPr>
          <a:xfrm>
            <a:off x="1208079" y="7045032"/>
            <a:ext cx="3532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(+)</a:t>
            </a:r>
            <a:endParaRPr lang="es-AR" sz="1000" dirty="0"/>
          </a:p>
        </p:txBody>
      </p:sp>
      <p:sp>
        <p:nvSpPr>
          <p:cNvPr id="80" name="CuadroTexto 79">
            <a:extLst>
              <a:ext uri="{FF2B5EF4-FFF2-40B4-BE49-F238E27FC236}">
                <a16:creationId xmlns:a16="http://schemas.microsoft.com/office/drawing/2014/main" id="{C8094686-5527-4538-909C-867F18E1E36C}"/>
              </a:ext>
            </a:extLst>
          </p:cNvPr>
          <p:cNvSpPr txBox="1"/>
          <p:nvPr/>
        </p:nvSpPr>
        <p:spPr>
          <a:xfrm>
            <a:off x="1860993" y="8325533"/>
            <a:ext cx="3713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00" dirty="0"/>
              <a:t>C.I.</a:t>
            </a:r>
          </a:p>
          <a:p>
            <a:endParaRPr lang="es-AR" sz="1000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5E564C4-5357-456F-AF2B-F1C8D023C72A}"/>
              </a:ext>
            </a:extLst>
          </p:cNvPr>
          <p:cNvSpPr txBox="1"/>
          <p:nvPr/>
        </p:nvSpPr>
        <p:spPr>
          <a:xfrm>
            <a:off x="1711166" y="9259162"/>
            <a:ext cx="29276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/>
              <a:t>Padre                                                                       Hijo</a:t>
            </a:r>
            <a:endParaRPr lang="es-AR" sz="1000" b="1" dirty="0"/>
          </a:p>
        </p:txBody>
      </p:sp>
      <p:sp>
        <p:nvSpPr>
          <p:cNvPr id="86" name="CuadroTexto 85">
            <a:extLst>
              <a:ext uri="{FF2B5EF4-FFF2-40B4-BE49-F238E27FC236}">
                <a16:creationId xmlns:a16="http://schemas.microsoft.com/office/drawing/2014/main" id="{94FCDB10-5DE3-4D4A-A865-3DC451AAF6D3}"/>
              </a:ext>
            </a:extLst>
          </p:cNvPr>
          <p:cNvSpPr txBox="1"/>
          <p:nvPr/>
        </p:nvSpPr>
        <p:spPr>
          <a:xfrm>
            <a:off x="3763312" y="7218676"/>
            <a:ext cx="3532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/>
              <a:t>(+)</a:t>
            </a:r>
            <a:endParaRPr lang="es-AR" sz="1000" dirty="0"/>
          </a:p>
        </p:txBody>
      </p:sp>
    </p:spTree>
    <p:extLst>
      <p:ext uri="{BB962C8B-B14F-4D97-AF65-F5344CB8AC3E}">
        <p14:creationId xmlns:p14="http://schemas.microsoft.com/office/powerpoint/2010/main" val="2497992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URSO FORMULA\Desktop\Sin títul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66560">
            <a:off x="650003" y="2415317"/>
            <a:ext cx="722341" cy="202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2" descr="C:\Users\CURSO FORMULA\Desktop\Sin títul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66114" flipH="1" flipV="1">
            <a:off x="680960" y="2668268"/>
            <a:ext cx="696031" cy="18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70591" y="15672"/>
            <a:ext cx="4749180" cy="1331281"/>
          </a:xfrm>
        </p:spPr>
        <p:txBody>
          <a:bodyPr>
            <a:normAutofit/>
          </a:bodyPr>
          <a:lstStyle/>
          <a:p>
            <a:r>
              <a:rPr lang="es-AR" sz="1800" dirty="0">
                <a:latin typeface="Times New Roman" pitchFamily="18" charset="0"/>
                <a:cs typeface="Times New Roman" pitchFamily="18" charset="0"/>
              </a:rPr>
              <a:t>PRINCIPIOS DE LA CREACION</a:t>
            </a:r>
          </a:p>
        </p:txBody>
      </p:sp>
      <p:sp>
        <p:nvSpPr>
          <p:cNvPr id="5" name="4 Elipse"/>
          <p:cNvSpPr/>
          <p:nvPr/>
        </p:nvSpPr>
        <p:spPr>
          <a:xfrm>
            <a:off x="531242" y="1821699"/>
            <a:ext cx="924494" cy="396812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dirty="0">
                <a:solidFill>
                  <a:schemeClr val="tx1"/>
                </a:solidFill>
              </a:rPr>
              <a:t>P.E.U.</a:t>
            </a:r>
          </a:p>
        </p:txBody>
      </p:sp>
      <p:sp>
        <p:nvSpPr>
          <p:cNvPr id="23" name="2 Subtítulo"/>
          <p:cNvSpPr txBox="1">
            <a:spLocks/>
          </p:cNvSpPr>
          <p:nvPr/>
        </p:nvSpPr>
        <p:spPr>
          <a:xfrm>
            <a:off x="242540" y="1673374"/>
            <a:ext cx="1501900" cy="2343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000" dirty="0">
                <a:solidFill>
                  <a:schemeClr val="tx1"/>
                </a:solidFill>
              </a:rPr>
              <a:t>C.I.             F.E.</a:t>
            </a:r>
          </a:p>
          <a:p>
            <a:endParaRPr lang="es-AR" sz="800" dirty="0">
              <a:solidFill>
                <a:schemeClr val="tx1"/>
              </a:solidFill>
            </a:endParaRPr>
          </a:p>
          <a:p>
            <a:endParaRPr lang="es-AR" sz="800" dirty="0">
              <a:solidFill>
                <a:schemeClr val="tx1"/>
              </a:solidFill>
            </a:endParaRPr>
          </a:p>
          <a:p>
            <a:r>
              <a:rPr lang="es-AR" sz="1000" dirty="0">
                <a:solidFill>
                  <a:schemeClr val="tx1"/>
                </a:solidFill>
              </a:rPr>
              <a:t>(+)                    (-)</a:t>
            </a:r>
          </a:p>
          <a:p>
            <a:r>
              <a:rPr lang="es-AR" sz="800" dirty="0">
                <a:solidFill>
                  <a:schemeClr val="tx1"/>
                </a:solidFill>
              </a:rPr>
              <a:t>(S)     Dar                    Recibir  (O) </a:t>
            </a:r>
          </a:p>
          <a:p>
            <a:endParaRPr lang="es-AR" sz="700" dirty="0">
              <a:solidFill>
                <a:schemeClr val="tx1"/>
              </a:solidFill>
            </a:endParaRPr>
          </a:p>
          <a:p>
            <a:endParaRPr lang="es-AR" sz="700" dirty="0">
              <a:solidFill>
                <a:schemeClr val="tx1"/>
              </a:solidFill>
            </a:endParaRPr>
          </a:p>
          <a:p>
            <a:pPr marL="228600" indent="-228600">
              <a:buAutoNum type="alphaUcParenBoth" startAt="15"/>
            </a:pPr>
            <a:r>
              <a:rPr lang="es-AR" sz="800" dirty="0">
                <a:solidFill>
                  <a:schemeClr val="tx1"/>
                </a:solidFill>
              </a:rPr>
              <a:t>Recibir               Dar     (S)</a:t>
            </a:r>
          </a:p>
          <a:p>
            <a:endParaRPr lang="es-AR" sz="800" dirty="0">
              <a:solidFill>
                <a:schemeClr val="tx1"/>
              </a:solidFill>
            </a:endParaRPr>
          </a:p>
          <a:p>
            <a:r>
              <a:rPr lang="es-AR" sz="1000" dirty="0">
                <a:solidFill>
                  <a:schemeClr val="tx1"/>
                </a:solidFill>
              </a:rPr>
              <a:t>EXISTENCIA </a:t>
            </a:r>
          </a:p>
          <a:p>
            <a:r>
              <a:rPr lang="es-AR" sz="1000" dirty="0">
                <a:solidFill>
                  <a:schemeClr val="tx1"/>
                </a:solidFill>
              </a:rPr>
              <a:t>MULTIPLICACIÓN</a:t>
            </a:r>
          </a:p>
          <a:p>
            <a:r>
              <a:rPr lang="es-AR" sz="1000" dirty="0">
                <a:solidFill>
                  <a:schemeClr val="tx1"/>
                </a:solidFill>
              </a:rPr>
              <a:t>ACCIÓN</a:t>
            </a:r>
          </a:p>
          <a:p>
            <a:r>
              <a:rPr lang="es-AR" sz="1000" dirty="0">
                <a:solidFill>
                  <a:schemeClr val="tx1"/>
                </a:solidFill>
              </a:rPr>
              <a:t> </a:t>
            </a:r>
          </a:p>
          <a:p>
            <a:endParaRPr lang="es-AR" sz="1000" dirty="0">
              <a:solidFill>
                <a:schemeClr val="tx1"/>
              </a:solidFill>
            </a:endParaRPr>
          </a:p>
        </p:txBody>
      </p:sp>
      <p:sp>
        <p:nvSpPr>
          <p:cNvPr id="64" name="2 Subtítulo"/>
          <p:cNvSpPr txBox="1">
            <a:spLocks/>
          </p:cNvSpPr>
          <p:nvPr/>
        </p:nvSpPr>
        <p:spPr>
          <a:xfrm>
            <a:off x="186258" y="920552"/>
            <a:ext cx="2586287" cy="564407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AR" sz="1000" dirty="0">
              <a:solidFill>
                <a:schemeClr val="tx1"/>
              </a:solidFill>
            </a:endParaRPr>
          </a:p>
          <a:p>
            <a:r>
              <a:rPr lang="es-AR" sz="2200" dirty="0">
                <a:solidFill>
                  <a:schemeClr val="tx1"/>
                </a:solidFill>
              </a:rPr>
              <a:t>2) LEY DE RECIPROCIDAD</a:t>
            </a:r>
          </a:p>
          <a:p>
            <a:pPr algn="l"/>
            <a:endParaRPr lang="es-AR" sz="1000" dirty="0">
              <a:solidFill>
                <a:schemeClr val="tx1"/>
              </a:solidFill>
            </a:endParaRPr>
          </a:p>
          <a:p>
            <a:r>
              <a:rPr lang="es-AR" sz="1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7" name="66 Elipse"/>
          <p:cNvSpPr/>
          <p:nvPr/>
        </p:nvSpPr>
        <p:spPr>
          <a:xfrm>
            <a:off x="188640" y="2487961"/>
            <a:ext cx="475678" cy="304799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1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9" name="58 Elipse"/>
          <p:cNvSpPr/>
          <p:nvPr/>
        </p:nvSpPr>
        <p:spPr>
          <a:xfrm>
            <a:off x="1340768" y="2487961"/>
            <a:ext cx="475678" cy="304799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100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0" name="59 Arco"/>
          <p:cNvSpPr/>
          <p:nvPr/>
        </p:nvSpPr>
        <p:spPr>
          <a:xfrm rot="20852759">
            <a:off x="821519" y="1741209"/>
            <a:ext cx="239582" cy="302904"/>
          </a:xfrm>
          <a:prstGeom prst="arc">
            <a:avLst>
              <a:gd name="adj1" fmla="val 16609453"/>
              <a:gd name="adj2" fmla="val 41469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61" name="60 Arco"/>
          <p:cNvSpPr/>
          <p:nvPr/>
        </p:nvSpPr>
        <p:spPr>
          <a:xfrm rot="21261757" flipH="1" flipV="1">
            <a:off x="946144" y="2002002"/>
            <a:ext cx="294238" cy="272910"/>
          </a:xfrm>
          <a:prstGeom prst="arc">
            <a:avLst>
              <a:gd name="adj1" fmla="val 16888056"/>
              <a:gd name="adj2" fmla="val 41469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4" name="3 Conector recto"/>
          <p:cNvCxnSpPr>
            <a:stCxn id="67" idx="6"/>
            <a:endCxn id="59" idx="2"/>
          </p:cNvCxnSpPr>
          <p:nvPr/>
        </p:nvCxnSpPr>
        <p:spPr>
          <a:xfrm>
            <a:off x="664318" y="2640361"/>
            <a:ext cx="6764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>
            <a:off x="993489" y="2218511"/>
            <a:ext cx="0" cy="86228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2 Subtítulo"/>
          <p:cNvSpPr txBox="1">
            <a:spLocks/>
          </p:cNvSpPr>
          <p:nvPr/>
        </p:nvSpPr>
        <p:spPr>
          <a:xfrm>
            <a:off x="1772816" y="1745382"/>
            <a:ext cx="1501900" cy="147942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000" b="1" dirty="0">
                <a:solidFill>
                  <a:schemeClr val="tx1"/>
                </a:solidFill>
              </a:rPr>
              <a:t>CARACTERÍSTICAS</a:t>
            </a:r>
          </a:p>
          <a:p>
            <a:pPr marL="171450" indent="-171450" algn="l">
              <a:buFont typeface="Arial" pitchFamily="34" charset="0"/>
              <a:buChar char="•"/>
            </a:pPr>
            <a:r>
              <a:rPr lang="es-AR" sz="1000" dirty="0">
                <a:solidFill>
                  <a:schemeClr val="tx1"/>
                </a:solidFill>
              </a:rPr>
              <a:t>SUJETO   Y   OBJETO</a:t>
            </a:r>
          </a:p>
          <a:p>
            <a:pPr algn="l"/>
            <a:r>
              <a:rPr lang="es-AR" sz="1000" dirty="0">
                <a:solidFill>
                  <a:schemeClr val="tx1"/>
                </a:solidFill>
              </a:rPr>
              <a:t>       (ACTIVO Y PASIVO)</a:t>
            </a:r>
          </a:p>
          <a:p>
            <a:pPr marL="171450" indent="-171450" algn="l">
              <a:buFont typeface="Arial" pitchFamily="34" charset="0"/>
              <a:buChar char="•"/>
            </a:pPr>
            <a:r>
              <a:rPr lang="es-AR" sz="1000" dirty="0">
                <a:solidFill>
                  <a:schemeClr val="tx1"/>
                </a:solidFill>
              </a:rPr>
              <a:t>CORRELATIVIDAD</a:t>
            </a:r>
          </a:p>
          <a:p>
            <a:r>
              <a:rPr lang="es-AR" sz="1000" dirty="0">
                <a:solidFill>
                  <a:schemeClr val="tx1"/>
                </a:solidFill>
              </a:rPr>
              <a:t>(MISMO NIVEL)</a:t>
            </a:r>
          </a:p>
          <a:p>
            <a:pPr marL="171450" indent="-171450" algn="l">
              <a:buFont typeface="Arial" pitchFamily="34" charset="0"/>
              <a:buChar char="•"/>
            </a:pPr>
            <a:r>
              <a:rPr lang="es-AR" sz="1000" dirty="0">
                <a:solidFill>
                  <a:schemeClr val="tx1"/>
                </a:solidFill>
              </a:rPr>
              <a:t>DINÁMICA (CIRCULAR)</a:t>
            </a:r>
          </a:p>
          <a:p>
            <a:pPr marL="171450" indent="-171450" algn="l">
              <a:buFont typeface="Arial" pitchFamily="34" charset="0"/>
              <a:buChar char="•"/>
            </a:pPr>
            <a:r>
              <a:rPr lang="es-AR" sz="1000" dirty="0">
                <a:solidFill>
                  <a:schemeClr val="tx1"/>
                </a:solidFill>
              </a:rPr>
              <a:t>PROPÓSITO EN COMÚN</a:t>
            </a:r>
          </a:p>
          <a:p>
            <a:pPr algn="l"/>
            <a:endParaRPr lang="es-AR" sz="1000" dirty="0">
              <a:solidFill>
                <a:schemeClr val="tx1"/>
              </a:solidFill>
            </a:endParaRPr>
          </a:p>
        </p:txBody>
      </p:sp>
      <p:sp>
        <p:nvSpPr>
          <p:cNvPr id="79" name="78 Elipse"/>
          <p:cNvSpPr/>
          <p:nvPr/>
        </p:nvSpPr>
        <p:spPr>
          <a:xfrm>
            <a:off x="3950780" y="1763924"/>
            <a:ext cx="1170236" cy="396812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000" dirty="0">
                <a:solidFill>
                  <a:schemeClr val="tx1"/>
                </a:solidFill>
              </a:rPr>
              <a:t>PROPOSITO</a:t>
            </a:r>
          </a:p>
        </p:txBody>
      </p:sp>
      <p:sp>
        <p:nvSpPr>
          <p:cNvPr id="80" name="2 Subtítulo"/>
          <p:cNvSpPr txBox="1">
            <a:spLocks/>
          </p:cNvSpPr>
          <p:nvPr/>
        </p:nvSpPr>
        <p:spPr>
          <a:xfrm>
            <a:off x="3566499" y="1615599"/>
            <a:ext cx="1501900" cy="2343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AR" sz="1000" dirty="0">
              <a:solidFill>
                <a:schemeClr val="tx1"/>
              </a:solidFill>
            </a:endParaRPr>
          </a:p>
        </p:txBody>
      </p:sp>
      <p:sp>
        <p:nvSpPr>
          <p:cNvPr id="83" name="82 Elipse"/>
          <p:cNvSpPr/>
          <p:nvPr/>
        </p:nvSpPr>
        <p:spPr>
          <a:xfrm>
            <a:off x="3320816" y="2360714"/>
            <a:ext cx="907726" cy="44374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000" dirty="0">
                <a:solidFill>
                  <a:schemeClr val="tx1"/>
                </a:solidFill>
              </a:rPr>
              <a:t>SUJETO</a:t>
            </a:r>
          </a:p>
        </p:txBody>
      </p:sp>
      <p:sp>
        <p:nvSpPr>
          <p:cNvPr id="86" name="85 Elipse"/>
          <p:cNvSpPr/>
          <p:nvPr/>
        </p:nvSpPr>
        <p:spPr>
          <a:xfrm>
            <a:off x="4861362" y="2360714"/>
            <a:ext cx="907726" cy="44374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000" dirty="0">
                <a:solidFill>
                  <a:schemeClr val="tx1"/>
                </a:solidFill>
              </a:rPr>
              <a:t>OBJETO</a:t>
            </a:r>
          </a:p>
        </p:txBody>
      </p:sp>
      <p:sp>
        <p:nvSpPr>
          <p:cNvPr id="87" name="86 Arco"/>
          <p:cNvSpPr/>
          <p:nvPr/>
        </p:nvSpPr>
        <p:spPr>
          <a:xfrm rot="20852759">
            <a:off x="4363928" y="1683434"/>
            <a:ext cx="239582" cy="302904"/>
          </a:xfrm>
          <a:prstGeom prst="arc">
            <a:avLst>
              <a:gd name="adj1" fmla="val 16609453"/>
              <a:gd name="adj2" fmla="val 41469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88" name="87 Arco"/>
          <p:cNvSpPr/>
          <p:nvPr/>
        </p:nvSpPr>
        <p:spPr>
          <a:xfrm rot="21261757" flipH="1" flipV="1">
            <a:off x="4488553" y="1944227"/>
            <a:ext cx="294238" cy="272910"/>
          </a:xfrm>
          <a:prstGeom prst="arc">
            <a:avLst>
              <a:gd name="adj1" fmla="val 16888056"/>
              <a:gd name="adj2" fmla="val 41469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2" name="91 Elipse"/>
          <p:cNvSpPr/>
          <p:nvPr/>
        </p:nvSpPr>
        <p:spPr>
          <a:xfrm>
            <a:off x="3890742" y="3008784"/>
            <a:ext cx="1170236" cy="396812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000" dirty="0">
                <a:solidFill>
                  <a:schemeClr val="tx1"/>
                </a:solidFill>
              </a:rPr>
              <a:t>RESULTADO</a:t>
            </a:r>
          </a:p>
        </p:txBody>
      </p:sp>
      <p:sp>
        <p:nvSpPr>
          <p:cNvPr id="93" name="92 Arco"/>
          <p:cNvSpPr/>
          <p:nvPr/>
        </p:nvSpPr>
        <p:spPr>
          <a:xfrm rot="20852759">
            <a:off x="4303890" y="3000302"/>
            <a:ext cx="239582" cy="302904"/>
          </a:xfrm>
          <a:prstGeom prst="arc">
            <a:avLst>
              <a:gd name="adj1" fmla="val 16609453"/>
              <a:gd name="adj2" fmla="val 41469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94" name="93 Arco"/>
          <p:cNvSpPr/>
          <p:nvPr/>
        </p:nvSpPr>
        <p:spPr>
          <a:xfrm rot="21261757" flipH="1" flipV="1">
            <a:off x="4428515" y="3261095"/>
            <a:ext cx="294238" cy="272910"/>
          </a:xfrm>
          <a:prstGeom prst="arc">
            <a:avLst>
              <a:gd name="adj1" fmla="val 16888056"/>
              <a:gd name="adj2" fmla="val 41469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5" name="14 Conector recto"/>
          <p:cNvCxnSpPr>
            <a:stCxn id="79" idx="3"/>
            <a:endCxn id="83" idx="0"/>
          </p:cNvCxnSpPr>
          <p:nvPr/>
        </p:nvCxnSpPr>
        <p:spPr>
          <a:xfrm flipH="1">
            <a:off x="3774679" y="2102624"/>
            <a:ext cx="347478" cy="258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97 Conector recto"/>
          <p:cNvCxnSpPr>
            <a:stCxn id="79" idx="5"/>
            <a:endCxn id="86" idx="0"/>
          </p:cNvCxnSpPr>
          <p:nvPr/>
        </p:nvCxnSpPr>
        <p:spPr>
          <a:xfrm>
            <a:off x="4949639" y="2102624"/>
            <a:ext cx="365586" cy="258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"/>
          <p:cNvCxnSpPr>
            <a:stCxn id="92" idx="1"/>
            <a:endCxn id="83" idx="4"/>
          </p:cNvCxnSpPr>
          <p:nvPr/>
        </p:nvCxnSpPr>
        <p:spPr>
          <a:xfrm flipH="1" flipV="1">
            <a:off x="3774679" y="2804458"/>
            <a:ext cx="287440" cy="262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>
            <a:stCxn id="92" idx="7"/>
            <a:endCxn id="86" idx="4"/>
          </p:cNvCxnSpPr>
          <p:nvPr/>
        </p:nvCxnSpPr>
        <p:spPr>
          <a:xfrm flipV="1">
            <a:off x="4889601" y="2804458"/>
            <a:ext cx="425624" cy="262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Flecha curvada hacia la izquierda"/>
          <p:cNvSpPr/>
          <p:nvPr/>
        </p:nvSpPr>
        <p:spPr>
          <a:xfrm>
            <a:off x="4544952" y="2184684"/>
            <a:ext cx="225690" cy="824100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38" name="37 Flecha curvada hacia la izquierda"/>
          <p:cNvSpPr/>
          <p:nvPr/>
        </p:nvSpPr>
        <p:spPr>
          <a:xfrm flipH="1" flipV="1">
            <a:off x="4349898" y="2144688"/>
            <a:ext cx="195053" cy="864366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39" name="38 Flecha curvada hacia la izquierda"/>
          <p:cNvSpPr/>
          <p:nvPr/>
        </p:nvSpPr>
        <p:spPr>
          <a:xfrm rot="16200000">
            <a:off x="4464531" y="2153102"/>
            <a:ext cx="185586" cy="600808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40" name="39 Flecha curvada hacia la izquierda"/>
          <p:cNvSpPr/>
          <p:nvPr/>
        </p:nvSpPr>
        <p:spPr>
          <a:xfrm rot="16200000" flipH="1" flipV="1">
            <a:off x="4451942" y="2411717"/>
            <a:ext cx="161276" cy="600808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41" name="2 Subtítulo"/>
          <p:cNvSpPr txBox="1">
            <a:spLocks/>
          </p:cNvSpPr>
          <p:nvPr/>
        </p:nvSpPr>
        <p:spPr>
          <a:xfrm>
            <a:off x="5743524" y="1788380"/>
            <a:ext cx="1501900" cy="2008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x-none" sz="1000">
                <a:solidFill>
                  <a:schemeClr val="tx1"/>
                </a:solidFill>
              </a:rPr>
              <a:t>ORIGEN  (IDEA)</a:t>
            </a:r>
          </a:p>
          <a:p>
            <a:pPr algn="l"/>
            <a:r>
              <a:rPr lang="x-none" sz="1000">
                <a:solidFill>
                  <a:schemeClr val="tx1"/>
                </a:solidFill>
              </a:rPr>
              <a:t>               </a:t>
            </a:r>
            <a:r>
              <a:rPr lang="es-AR" sz="1000" dirty="0">
                <a:solidFill>
                  <a:schemeClr val="tx1"/>
                </a:solidFill>
              </a:rPr>
              <a:t>  </a:t>
            </a:r>
            <a:r>
              <a:rPr lang="x-none" sz="1000">
                <a:solidFill>
                  <a:schemeClr val="tx1"/>
                </a:solidFill>
              </a:rPr>
              <a:t>INVISIBLE</a:t>
            </a:r>
          </a:p>
          <a:p>
            <a:pPr algn="l"/>
            <a:endParaRPr lang="x-none" sz="1000">
              <a:solidFill>
                <a:schemeClr val="tx1"/>
              </a:solidFill>
            </a:endParaRPr>
          </a:p>
          <a:p>
            <a:pPr algn="l"/>
            <a:endParaRPr lang="x-none" sz="1000">
              <a:solidFill>
                <a:schemeClr val="tx1"/>
              </a:solidFill>
            </a:endParaRPr>
          </a:p>
          <a:p>
            <a:pPr algn="l"/>
            <a:r>
              <a:rPr lang="es-ES" sz="1000" dirty="0">
                <a:solidFill>
                  <a:schemeClr val="tx1"/>
                </a:solidFill>
              </a:rPr>
              <a:t>D</a:t>
            </a:r>
            <a:r>
              <a:rPr lang="x-none" sz="1000">
                <a:solidFill>
                  <a:schemeClr val="tx1"/>
                </a:solidFill>
              </a:rPr>
              <a:t>IVISIÓN</a:t>
            </a:r>
          </a:p>
          <a:p>
            <a:pPr algn="l"/>
            <a:endParaRPr lang="x-none" sz="700">
              <a:solidFill>
                <a:schemeClr val="tx1"/>
              </a:solidFill>
            </a:endParaRPr>
          </a:p>
          <a:p>
            <a:pPr algn="l"/>
            <a:endParaRPr lang="x-none" sz="700">
              <a:solidFill>
                <a:schemeClr val="tx1"/>
              </a:solidFill>
            </a:endParaRPr>
          </a:p>
          <a:p>
            <a:pPr algn="l"/>
            <a:endParaRPr lang="x-none" sz="1000">
              <a:solidFill>
                <a:schemeClr val="tx1"/>
              </a:solidFill>
            </a:endParaRPr>
          </a:p>
          <a:p>
            <a:pPr algn="l"/>
            <a:r>
              <a:rPr lang="es-ES" sz="1000" dirty="0">
                <a:solidFill>
                  <a:schemeClr val="tx1"/>
                </a:solidFill>
              </a:rPr>
              <a:t>U</a:t>
            </a:r>
            <a:r>
              <a:rPr lang="x-none" sz="1000">
                <a:solidFill>
                  <a:schemeClr val="tx1"/>
                </a:solidFill>
              </a:rPr>
              <a:t>NIÓN  (EFECTO)</a:t>
            </a:r>
          </a:p>
          <a:p>
            <a:pPr algn="l"/>
            <a:r>
              <a:rPr lang="x-none" sz="1000">
                <a:solidFill>
                  <a:schemeClr val="tx1"/>
                </a:solidFill>
              </a:rPr>
              <a:t>         </a:t>
            </a:r>
            <a:r>
              <a:rPr lang="es-AR" sz="1000" dirty="0">
                <a:solidFill>
                  <a:schemeClr val="tx1"/>
                </a:solidFill>
              </a:rPr>
              <a:t>   </a:t>
            </a:r>
            <a:r>
              <a:rPr lang="x-none" sz="1000">
                <a:solidFill>
                  <a:schemeClr val="tx1"/>
                </a:solidFill>
              </a:rPr>
              <a:t>    VISIBLE</a:t>
            </a:r>
            <a:endParaRPr lang="es-AR" sz="1000" dirty="0">
              <a:solidFill>
                <a:schemeClr val="tx1"/>
              </a:solidFill>
            </a:endParaRPr>
          </a:p>
        </p:txBody>
      </p:sp>
      <p:sp>
        <p:nvSpPr>
          <p:cNvPr id="42" name="2 Subtítulo"/>
          <p:cNvSpPr txBox="1">
            <a:spLocks/>
          </p:cNvSpPr>
          <p:nvPr/>
        </p:nvSpPr>
        <p:spPr>
          <a:xfrm>
            <a:off x="3323760" y="1257292"/>
            <a:ext cx="2586287" cy="564407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AR" sz="1000" dirty="0">
              <a:solidFill>
                <a:schemeClr val="tx1"/>
              </a:solidFill>
            </a:endParaRPr>
          </a:p>
          <a:p>
            <a:r>
              <a:rPr lang="x-none" sz="1400">
                <a:solidFill>
                  <a:schemeClr val="tx1"/>
                </a:solidFill>
              </a:rPr>
              <a:t>FUNDAMENTO DE  4 POSICIONES</a:t>
            </a:r>
            <a:endParaRPr lang="es-AR" sz="1000" dirty="0">
              <a:solidFill>
                <a:schemeClr val="tx1"/>
              </a:solidFill>
            </a:endParaRPr>
          </a:p>
          <a:p>
            <a:pPr algn="l"/>
            <a:endParaRPr lang="es-AR" sz="1000" dirty="0">
              <a:solidFill>
                <a:schemeClr val="tx1"/>
              </a:solidFill>
            </a:endParaRPr>
          </a:p>
          <a:p>
            <a:r>
              <a:rPr lang="es-AR" sz="1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3" name="42 Elipse"/>
          <p:cNvSpPr/>
          <p:nvPr/>
        </p:nvSpPr>
        <p:spPr>
          <a:xfrm>
            <a:off x="858552" y="3973782"/>
            <a:ext cx="1170236" cy="396812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000" i="1" dirty="0">
                <a:solidFill>
                  <a:schemeClr val="tx1"/>
                </a:solidFill>
              </a:rPr>
              <a:t>AGUA</a:t>
            </a:r>
            <a:endParaRPr lang="es-AR" sz="1000" i="1" dirty="0">
              <a:solidFill>
                <a:schemeClr val="tx1"/>
              </a:solidFill>
            </a:endParaRPr>
          </a:p>
        </p:txBody>
      </p:sp>
      <p:sp>
        <p:nvSpPr>
          <p:cNvPr id="44" name="43 Elipse"/>
          <p:cNvSpPr/>
          <p:nvPr/>
        </p:nvSpPr>
        <p:spPr>
          <a:xfrm>
            <a:off x="228588" y="4570572"/>
            <a:ext cx="907726" cy="44374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000" dirty="0">
                <a:solidFill>
                  <a:schemeClr val="tx1"/>
                </a:solidFill>
              </a:rPr>
              <a:t>H</a:t>
            </a:r>
            <a:endParaRPr lang="es-AR" sz="1000" dirty="0">
              <a:solidFill>
                <a:schemeClr val="tx1"/>
              </a:solidFill>
            </a:endParaRPr>
          </a:p>
        </p:txBody>
      </p:sp>
      <p:sp>
        <p:nvSpPr>
          <p:cNvPr id="45" name="44 Elipse"/>
          <p:cNvSpPr/>
          <p:nvPr/>
        </p:nvSpPr>
        <p:spPr>
          <a:xfrm>
            <a:off x="1769134" y="4570572"/>
            <a:ext cx="907726" cy="44374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000" dirty="0">
                <a:solidFill>
                  <a:schemeClr val="tx1"/>
                </a:solidFill>
              </a:rPr>
              <a:t>O</a:t>
            </a:r>
          </a:p>
        </p:txBody>
      </p:sp>
      <p:sp>
        <p:nvSpPr>
          <p:cNvPr id="46" name="45 Arco"/>
          <p:cNvSpPr/>
          <p:nvPr/>
        </p:nvSpPr>
        <p:spPr>
          <a:xfrm rot="20852759">
            <a:off x="1271700" y="3893292"/>
            <a:ext cx="239582" cy="302904"/>
          </a:xfrm>
          <a:prstGeom prst="arc">
            <a:avLst>
              <a:gd name="adj1" fmla="val 16609453"/>
              <a:gd name="adj2" fmla="val 41469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47" name="46 Arco"/>
          <p:cNvSpPr/>
          <p:nvPr/>
        </p:nvSpPr>
        <p:spPr>
          <a:xfrm rot="21261757" flipH="1" flipV="1">
            <a:off x="1396325" y="4154085"/>
            <a:ext cx="294238" cy="272910"/>
          </a:xfrm>
          <a:prstGeom prst="arc">
            <a:avLst>
              <a:gd name="adj1" fmla="val 16888056"/>
              <a:gd name="adj2" fmla="val 41469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0" name="49 Elipse"/>
          <p:cNvSpPr/>
          <p:nvPr/>
        </p:nvSpPr>
        <p:spPr>
          <a:xfrm>
            <a:off x="798514" y="5290650"/>
            <a:ext cx="1170236" cy="396812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000" dirty="0">
                <a:solidFill>
                  <a:schemeClr val="tx1"/>
                </a:solidFill>
              </a:rPr>
              <a:t>H2O</a:t>
            </a:r>
            <a:endParaRPr lang="es-AR" sz="1000" dirty="0">
              <a:solidFill>
                <a:schemeClr val="tx1"/>
              </a:solidFill>
            </a:endParaRPr>
          </a:p>
        </p:txBody>
      </p:sp>
      <p:sp>
        <p:nvSpPr>
          <p:cNvPr id="51" name="50 Arco"/>
          <p:cNvSpPr/>
          <p:nvPr/>
        </p:nvSpPr>
        <p:spPr>
          <a:xfrm rot="20852759">
            <a:off x="1211662" y="5210160"/>
            <a:ext cx="239582" cy="302904"/>
          </a:xfrm>
          <a:prstGeom prst="arc">
            <a:avLst>
              <a:gd name="adj1" fmla="val 16609453"/>
              <a:gd name="adj2" fmla="val 41469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52" name="51 Arco"/>
          <p:cNvSpPr/>
          <p:nvPr/>
        </p:nvSpPr>
        <p:spPr>
          <a:xfrm rot="21261757" flipH="1" flipV="1">
            <a:off x="1336287" y="5470953"/>
            <a:ext cx="294238" cy="272910"/>
          </a:xfrm>
          <a:prstGeom prst="arc">
            <a:avLst>
              <a:gd name="adj1" fmla="val 16888056"/>
              <a:gd name="adj2" fmla="val 41469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53" name="52 Conector recto"/>
          <p:cNvCxnSpPr>
            <a:stCxn id="43" idx="3"/>
            <a:endCxn id="44" idx="0"/>
          </p:cNvCxnSpPr>
          <p:nvPr/>
        </p:nvCxnSpPr>
        <p:spPr>
          <a:xfrm flipH="1">
            <a:off x="682451" y="4312482"/>
            <a:ext cx="347478" cy="258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"/>
          <p:cNvCxnSpPr>
            <a:stCxn id="43" idx="5"/>
            <a:endCxn id="45" idx="0"/>
          </p:cNvCxnSpPr>
          <p:nvPr/>
        </p:nvCxnSpPr>
        <p:spPr>
          <a:xfrm>
            <a:off x="1857411" y="4312482"/>
            <a:ext cx="365586" cy="258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54 Conector recto"/>
          <p:cNvCxnSpPr>
            <a:stCxn id="50" idx="1"/>
            <a:endCxn id="44" idx="4"/>
          </p:cNvCxnSpPr>
          <p:nvPr/>
        </p:nvCxnSpPr>
        <p:spPr>
          <a:xfrm flipH="1" flipV="1">
            <a:off x="682451" y="5014316"/>
            <a:ext cx="287440" cy="3344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"/>
          <p:cNvCxnSpPr>
            <a:stCxn id="50" idx="7"/>
            <a:endCxn id="45" idx="4"/>
          </p:cNvCxnSpPr>
          <p:nvPr/>
        </p:nvCxnSpPr>
        <p:spPr>
          <a:xfrm flipV="1">
            <a:off x="1797373" y="5014316"/>
            <a:ext cx="425624" cy="3344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Elipse"/>
          <p:cNvSpPr/>
          <p:nvPr/>
        </p:nvSpPr>
        <p:spPr>
          <a:xfrm>
            <a:off x="4280145" y="4016896"/>
            <a:ext cx="1170236" cy="396812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000" i="1" dirty="0">
                <a:solidFill>
                  <a:schemeClr val="tx1"/>
                </a:solidFill>
              </a:rPr>
              <a:t>IDEAL</a:t>
            </a:r>
            <a:endParaRPr lang="es-AR" sz="1000" i="1" dirty="0">
              <a:solidFill>
                <a:schemeClr val="tx1"/>
              </a:solidFill>
            </a:endParaRPr>
          </a:p>
        </p:txBody>
      </p:sp>
      <p:sp>
        <p:nvSpPr>
          <p:cNvPr id="66" name="65 Elipse"/>
          <p:cNvSpPr/>
          <p:nvPr/>
        </p:nvSpPr>
        <p:spPr>
          <a:xfrm>
            <a:off x="3650181" y="4613686"/>
            <a:ext cx="907726" cy="44374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000" dirty="0">
                <a:solidFill>
                  <a:schemeClr val="tx1"/>
                </a:solidFill>
              </a:rPr>
              <a:t>DIOS</a:t>
            </a:r>
            <a:endParaRPr lang="es-AR" sz="1000" dirty="0">
              <a:solidFill>
                <a:schemeClr val="tx1"/>
              </a:solidFill>
            </a:endParaRPr>
          </a:p>
        </p:txBody>
      </p:sp>
      <p:sp>
        <p:nvSpPr>
          <p:cNvPr id="68" name="67 Elipse"/>
          <p:cNvSpPr/>
          <p:nvPr/>
        </p:nvSpPr>
        <p:spPr>
          <a:xfrm>
            <a:off x="5190727" y="4613686"/>
            <a:ext cx="907726" cy="44374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900" dirty="0">
                <a:solidFill>
                  <a:schemeClr val="tx1"/>
                </a:solidFill>
              </a:rPr>
              <a:t>HOMBRE</a:t>
            </a:r>
            <a:endParaRPr lang="es-AR" sz="900" dirty="0">
              <a:solidFill>
                <a:schemeClr val="tx1"/>
              </a:solidFill>
            </a:endParaRPr>
          </a:p>
        </p:txBody>
      </p:sp>
      <p:sp>
        <p:nvSpPr>
          <p:cNvPr id="69" name="68 Arco"/>
          <p:cNvSpPr/>
          <p:nvPr/>
        </p:nvSpPr>
        <p:spPr>
          <a:xfrm rot="20852759">
            <a:off x="4693293" y="3936406"/>
            <a:ext cx="239582" cy="302904"/>
          </a:xfrm>
          <a:prstGeom prst="arc">
            <a:avLst>
              <a:gd name="adj1" fmla="val 16609453"/>
              <a:gd name="adj2" fmla="val 41469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70" name="69 Arco"/>
          <p:cNvSpPr/>
          <p:nvPr/>
        </p:nvSpPr>
        <p:spPr>
          <a:xfrm rot="21261757" flipH="1" flipV="1">
            <a:off x="4817918" y="4197199"/>
            <a:ext cx="294238" cy="272910"/>
          </a:xfrm>
          <a:prstGeom prst="arc">
            <a:avLst>
              <a:gd name="adj1" fmla="val 16888056"/>
              <a:gd name="adj2" fmla="val 41469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4" name="73 Elipse"/>
          <p:cNvSpPr/>
          <p:nvPr/>
        </p:nvSpPr>
        <p:spPr>
          <a:xfrm>
            <a:off x="4220107" y="5333764"/>
            <a:ext cx="1170236" cy="396812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000" dirty="0">
                <a:solidFill>
                  <a:schemeClr val="tx1"/>
                </a:solidFill>
              </a:rPr>
              <a:t>REINO DE LOS CIELOS</a:t>
            </a:r>
            <a:endParaRPr lang="es-AR" sz="1000" dirty="0">
              <a:solidFill>
                <a:schemeClr val="tx1"/>
              </a:solidFill>
            </a:endParaRPr>
          </a:p>
        </p:txBody>
      </p:sp>
      <p:sp>
        <p:nvSpPr>
          <p:cNvPr id="75" name="74 Arco"/>
          <p:cNvSpPr/>
          <p:nvPr/>
        </p:nvSpPr>
        <p:spPr>
          <a:xfrm rot="20852759">
            <a:off x="4633255" y="5253274"/>
            <a:ext cx="239582" cy="302904"/>
          </a:xfrm>
          <a:prstGeom prst="arc">
            <a:avLst>
              <a:gd name="adj1" fmla="val 16609453"/>
              <a:gd name="adj2" fmla="val 41469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76" name="75 Arco"/>
          <p:cNvSpPr/>
          <p:nvPr/>
        </p:nvSpPr>
        <p:spPr>
          <a:xfrm rot="21261757" flipH="1" flipV="1">
            <a:off x="4757880" y="5514067"/>
            <a:ext cx="294238" cy="272910"/>
          </a:xfrm>
          <a:prstGeom prst="arc">
            <a:avLst>
              <a:gd name="adj1" fmla="val 16888056"/>
              <a:gd name="adj2" fmla="val 41469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81" name="80 Conector recto"/>
          <p:cNvCxnSpPr>
            <a:stCxn id="65" idx="3"/>
            <a:endCxn id="66" idx="0"/>
          </p:cNvCxnSpPr>
          <p:nvPr/>
        </p:nvCxnSpPr>
        <p:spPr>
          <a:xfrm flipH="1">
            <a:off x="4104044" y="4355596"/>
            <a:ext cx="347478" cy="258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Conector recto"/>
          <p:cNvCxnSpPr>
            <a:stCxn id="65" idx="5"/>
            <a:endCxn id="68" idx="0"/>
          </p:cNvCxnSpPr>
          <p:nvPr/>
        </p:nvCxnSpPr>
        <p:spPr>
          <a:xfrm>
            <a:off x="5279004" y="4355596"/>
            <a:ext cx="365586" cy="258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Conector recto"/>
          <p:cNvCxnSpPr>
            <a:stCxn id="74" idx="1"/>
            <a:endCxn id="66" idx="4"/>
          </p:cNvCxnSpPr>
          <p:nvPr/>
        </p:nvCxnSpPr>
        <p:spPr>
          <a:xfrm flipH="1" flipV="1">
            <a:off x="4104044" y="5057430"/>
            <a:ext cx="287440" cy="3344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84 Conector recto"/>
          <p:cNvCxnSpPr>
            <a:stCxn id="74" idx="7"/>
            <a:endCxn id="68" idx="4"/>
          </p:cNvCxnSpPr>
          <p:nvPr/>
        </p:nvCxnSpPr>
        <p:spPr>
          <a:xfrm flipV="1">
            <a:off x="5218966" y="5057430"/>
            <a:ext cx="425624" cy="3344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90 Flecha curvada hacia la izquierda"/>
          <p:cNvSpPr/>
          <p:nvPr/>
        </p:nvSpPr>
        <p:spPr>
          <a:xfrm>
            <a:off x="4874317" y="4437656"/>
            <a:ext cx="225690" cy="896108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96" name="95 Flecha curvada hacia la izquierda"/>
          <p:cNvSpPr/>
          <p:nvPr/>
        </p:nvSpPr>
        <p:spPr>
          <a:xfrm flipH="1" flipV="1">
            <a:off x="4653136" y="4397660"/>
            <a:ext cx="195053" cy="939892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97" name="96 Flecha curvada hacia la izquierda"/>
          <p:cNvSpPr/>
          <p:nvPr/>
        </p:nvSpPr>
        <p:spPr>
          <a:xfrm rot="16200000">
            <a:off x="4793896" y="4457358"/>
            <a:ext cx="185586" cy="600808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99" name="98 Flecha curvada hacia la izquierda"/>
          <p:cNvSpPr/>
          <p:nvPr/>
        </p:nvSpPr>
        <p:spPr>
          <a:xfrm rot="16200000" flipH="1" flipV="1">
            <a:off x="4781307" y="4661227"/>
            <a:ext cx="161276" cy="600808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00" name="2 Subtítulo"/>
          <p:cNvSpPr txBox="1">
            <a:spLocks/>
          </p:cNvSpPr>
          <p:nvPr/>
        </p:nvSpPr>
        <p:spPr>
          <a:xfrm>
            <a:off x="2143123" y="4024361"/>
            <a:ext cx="865517" cy="2008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x-none" sz="1000">
                <a:solidFill>
                  <a:schemeClr val="tx1"/>
                </a:solidFill>
              </a:rPr>
              <a:t>IDEA</a:t>
            </a:r>
          </a:p>
          <a:p>
            <a:pPr algn="l"/>
            <a:r>
              <a:rPr lang="x-none" sz="1000">
                <a:solidFill>
                  <a:schemeClr val="tx1"/>
                </a:solidFill>
              </a:rPr>
              <a:t>            </a:t>
            </a:r>
          </a:p>
          <a:p>
            <a:pPr algn="l"/>
            <a:endParaRPr lang="x-none" sz="1000">
              <a:solidFill>
                <a:schemeClr val="tx1"/>
              </a:solidFill>
            </a:endParaRPr>
          </a:p>
          <a:p>
            <a:pPr algn="l"/>
            <a:endParaRPr lang="x-none" sz="1000">
              <a:solidFill>
                <a:schemeClr val="tx1"/>
              </a:solidFill>
            </a:endParaRPr>
          </a:p>
          <a:p>
            <a:pPr algn="l"/>
            <a:endParaRPr lang="x-none" sz="1000">
              <a:solidFill>
                <a:schemeClr val="tx1"/>
              </a:solidFill>
            </a:endParaRPr>
          </a:p>
          <a:p>
            <a:pPr algn="l"/>
            <a:endParaRPr lang="x-none" sz="700">
              <a:solidFill>
                <a:schemeClr val="tx1"/>
              </a:solidFill>
            </a:endParaRPr>
          </a:p>
          <a:p>
            <a:pPr algn="l"/>
            <a:endParaRPr lang="x-none" sz="700">
              <a:solidFill>
                <a:schemeClr val="tx1"/>
              </a:solidFill>
            </a:endParaRPr>
          </a:p>
          <a:p>
            <a:pPr algn="l"/>
            <a:endParaRPr lang="x-none" sz="1000">
              <a:solidFill>
                <a:schemeClr val="tx1"/>
              </a:solidFill>
            </a:endParaRPr>
          </a:p>
          <a:p>
            <a:pPr algn="l"/>
            <a:r>
              <a:rPr lang="x-none" sz="1000">
                <a:solidFill>
                  <a:schemeClr val="tx1"/>
                </a:solidFill>
              </a:rPr>
              <a:t>MOLECULA </a:t>
            </a:r>
          </a:p>
          <a:p>
            <a:pPr algn="l"/>
            <a:r>
              <a:rPr lang="x-none" sz="1000">
                <a:solidFill>
                  <a:schemeClr val="tx1"/>
                </a:solidFill>
              </a:rPr>
              <a:t>            </a:t>
            </a:r>
            <a:endParaRPr lang="es-AR" sz="1000" dirty="0">
              <a:solidFill>
                <a:schemeClr val="tx1"/>
              </a:solidFill>
            </a:endParaRPr>
          </a:p>
        </p:txBody>
      </p:sp>
      <p:sp>
        <p:nvSpPr>
          <p:cNvPr id="101" name="2 Subtítulo"/>
          <p:cNvSpPr txBox="1">
            <a:spLocks/>
          </p:cNvSpPr>
          <p:nvPr/>
        </p:nvSpPr>
        <p:spPr>
          <a:xfrm>
            <a:off x="4149080" y="4736976"/>
            <a:ext cx="1476023" cy="323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x-none" sz="1000">
                <a:solidFill>
                  <a:schemeClr val="tx1"/>
                </a:solidFill>
              </a:rPr>
              <a:t>ALEGRIA</a:t>
            </a:r>
            <a:endParaRPr lang="es-AR" sz="1000" dirty="0">
              <a:solidFill>
                <a:schemeClr val="tx1"/>
              </a:solidFill>
            </a:endParaRPr>
          </a:p>
        </p:txBody>
      </p:sp>
      <p:sp>
        <p:nvSpPr>
          <p:cNvPr id="102" name="101 Elipse"/>
          <p:cNvSpPr/>
          <p:nvPr/>
        </p:nvSpPr>
        <p:spPr>
          <a:xfrm>
            <a:off x="2951460" y="6567928"/>
            <a:ext cx="1170236" cy="396812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000" i="1" dirty="0">
                <a:solidFill>
                  <a:schemeClr val="tx1"/>
                </a:solidFill>
              </a:rPr>
              <a:t>DIOS</a:t>
            </a:r>
            <a:endParaRPr lang="es-AR" sz="1000" i="1" dirty="0">
              <a:solidFill>
                <a:schemeClr val="tx1"/>
              </a:solidFill>
            </a:endParaRPr>
          </a:p>
        </p:txBody>
      </p:sp>
      <p:sp>
        <p:nvSpPr>
          <p:cNvPr id="103" name="102 Elipse"/>
          <p:cNvSpPr/>
          <p:nvPr/>
        </p:nvSpPr>
        <p:spPr>
          <a:xfrm>
            <a:off x="2321496" y="7164718"/>
            <a:ext cx="907726" cy="44374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000" dirty="0">
                <a:solidFill>
                  <a:schemeClr val="tx1"/>
                </a:solidFill>
              </a:rPr>
              <a:t>VARON</a:t>
            </a:r>
            <a:endParaRPr lang="es-AR" sz="1000" dirty="0">
              <a:solidFill>
                <a:schemeClr val="tx1"/>
              </a:solidFill>
            </a:endParaRPr>
          </a:p>
        </p:txBody>
      </p:sp>
      <p:sp>
        <p:nvSpPr>
          <p:cNvPr id="104" name="103 Elipse"/>
          <p:cNvSpPr/>
          <p:nvPr/>
        </p:nvSpPr>
        <p:spPr>
          <a:xfrm>
            <a:off x="3861048" y="7164718"/>
            <a:ext cx="907726" cy="44374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000" dirty="0">
                <a:solidFill>
                  <a:schemeClr val="tx1"/>
                </a:solidFill>
              </a:rPr>
              <a:t>MUJER</a:t>
            </a:r>
            <a:endParaRPr lang="es-AR" sz="1000" dirty="0">
              <a:solidFill>
                <a:schemeClr val="tx1"/>
              </a:solidFill>
            </a:endParaRPr>
          </a:p>
        </p:txBody>
      </p:sp>
      <p:sp>
        <p:nvSpPr>
          <p:cNvPr id="105" name="104 Arco"/>
          <p:cNvSpPr/>
          <p:nvPr/>
        </p:nvSpPr>
        <p:spPr>
          <a:xfrm rot="20852759">
            <a:off x="3364608" y="6487438"/>
            <a:ext cx="239582" cy="302904"/>
          </a:xfrm>
          <a:prstGeom prst="arc">
            <a:avLst>
              <a:gd name="adj1" fmla="val 16609453"/>
              <a:gd name="adj2" fmla="val 41469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106" name="105 Arco"/>
          <p:cNvSpPr/>
          <p:nvPr/>
        </p:nvSpPr>
        <p:spPr>
          <a:xfrm rot="21261757" flipH="1" flipV="1">
            <a:off x="3489233" y="6748231"/>
            <a:ext cx="294238" cy="272910"/>
          </a:xfrm>
          <a:prstGeom prst="arc">
            <a:avLst>
              <a:gd name="adj1" fmla="val 16888056"/>
              <a:gd name="adj2" fmla="val 41469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7" name="106 Elipse"/>
          <p:cNvSpPr/>
          <p:nvPr/>
        </p:nvSpPr>
        <p:spPr>
          <a:xfrm>
            <a:off x="2891422" y="7884796"/>
            <a:ext cx="1170236" cy="396812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000" dirty="0">
                <a:solidFill>
                  <a:schemeClr val="tx1"/>
                </a:solidFill>
              </a:rPr>
              <a:t>HIJOS</a:t>
            </a:r>
            <a:endParaRPr lang="es-AR" sz="1000" dirty="0">
              <a:solidFill>
                <a:schemeClr val="tx1"/>
              </a:solidFill>
            </a:endParaRPr>
          </a:p>
        </p:txBody>
      </p:sp>
      <p:sp>
        <p:nvSpPr>
          <p:cNvPr id="108" name="107 Arco"/>
          <p:cNvSpPr/>
          <p:nvPr/>
        </p:nvSpPr>
        <p:spPr>
          <a:xfrm rot="20852759">
            <a:off x="3304570" y="7804306"/>
            <a:ext cx="239582" cy="302904"/>
          </a:xfrm>
          <a:prstGeom prst="arc">
            <a:avLst>
              <a:gd name="adj1" fmla="val 16609453"/>
              <a:gd name="adj2" fmla="val 41469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109" name="108 Arco"/>
          <p:cNvSpPr/>
          <p:nvPr/>
        </p:nvSpPr>
        <p:spPr>
          <a:xfrm rot="21261757" flipH="1" flipV="1">
            <a:off x="3429195" y="8065099"/>
            <a:ext cx="294238" cy="272910"/>
          </a:xfrm>
          <a:prstGeom prst="arc">
            <a:avLst>
              <a:gd name="adj1" fmla="val 16888056"/>
              <a:gd name="adj2" fmla="val 41469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10" name="109 Conector recto"/>
          <p:cNvCxnSpPr>
            <a:stCxn id="102" idx="3"/>
            <a:endCxn id="103" idx="0"/>
          </p:cNvCxnSpPr>
          <p:nvPr/>
        </p:nvCxnSpPr>
        <p:spPr>
          <a:xfrm flipH="1">
            <a:off x="2775359" y="6906628"/>
            <a:ext cx="347478" cy="258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110 Conector recto"/>
          <p:cNvCxnSpPr/>
          <p:nvPr/>
        </p:nvCxnSpPr>
        <p:spPr>
          <a:xfrm>
            <a:off x="3999518" y="6906628"/>
            <a:ext cx="365586" cy="258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111 Conector recto"/>
          <p:cNvCxnSpPr>
            <a:stCxn id="107" idx="1"/>
            <a:endCxn id="103" idx="4"/>
          </p:cNvCxnSpPr>
          <p:nvPr/>
        </p:nvCxnSpPr>
        <p:spPr>
          <a:xfrm flipH="1" flipV="1">
            <a:off x="2775359" y="7608462"/>
            <a:ext cx="287440" cy="3344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112 Conector recto"/>
          <p:cNvCxnSpPr>
            <a:endCxn id="104" idx="4"/>
          </p:cNvCxnSpPr>
          <p:nvPr/>
        </p:nvCxnSpPr>
        <p:spPr>
          <a:xfrm flipV="1">
            <a:off x="3889287" y="7608462"/>
            <a:ext cx="425624" cy="3344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118 Elipse"/>
          <p:cNvSpPr/>
          <p:nvPr/>
        </p:nvSpPr>
        <p:spPr>
          <a:xfrm>
            <a:off x="625124" y="7371918"/>
            <a:ext cx="1170236" cy="396812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000" i="1" dirty="0">
                <a:solidFill>
                  <a:schemeClr val="tx1"/>
                </a:solidFill>
              </a:rPr>
              <a:t>DIOS</a:t>
            </a:r>
            <a:endParaRPr lang="es-AR" sz="1000" i="1" dirty="0">
              <a:solidFill>
                <a:schemeClr val="tx1"/>
              </a:solidFill>
            </a:endParaRPr>
          </a:p>
        </p:txBody>
      </p:sp>
      <p:sp>
        <p:nvSpPr>
          <p:cNvPr id="120" name="119 Elipse"/>
          <p:cNvSpPr/>
          <p:nvPr/>
        </p:nvSpPr>
        <p:spPr>
          <a:xfrm>
            <a:off x="-4840" y="7968708"/>
            <a:ext cx="907726" cy="44374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000" dirty="0">
                <a:solidFill>
                  <a:schemeClr val="tx1"/>
                </a:solidFill>
              </a:rPr>
              <a:t>MENTE</a:t>
            </a:r>
            <a:endParaRPr lang="es-AR" sz="1000" dirty="0">
              <a:solidFill>
                <a:schemeClr val="tx1"/>
              </a:solidFill>
            </a:endParaRPr>
          </a:p>
        </p:txBody>
      </p:sp>
      <p:sp>
        <p:nvSpPr>
          <p:cNvPr id="121" name="120 Elipse"/>
          <p:cNvSpPr/>
          <p:nvPr/>
        </p:nvSpPr>
        <p:spPr>
          <a:xfrm>
            <a:off x="1420068" y="7968708"/>
            <a:ext cx="907726" cy="44374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000" dirty="0">
                <a:solidFill>
                  <a:schemeClr val="tx1"/>
                </a:solidFill>
              </a:rPr>
              <a:t>CUERPO</a:t>
            </a:r>
            <a:endParaRPr lang="es-AR" sz="1000" dirty="0">
              <a:solidFill>
                <a:schemeClr val="tx1"/>
              </a:solidFill>
            </a:endParaRPr>
          </a:p>
        </p:txBody>
      </p:sp>
      <p:sp>
        <p:nvSpPr>
          <p:cNvPr id="122" name="121 Arco"/>
          <p:cNvSpPr/>
          <p:nvPr/>
        </p:nvSpPr>
        <p:spPr>
          <a:xfrm rot="20852759">
            <a:off x="1038272" y="7291428"/>
            <a:ext cx="239582" cy="302904"/>
          </a:xfrm>
          <a:prstGeom prst="arc">
            <a:avLst>
              <a:gd name="adj1" fmla="val 16609453"/>
              <a:gd name="adj2" fmla="val 41469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123" name="122 Arco"/>
          <p:cNvSpPr/>
          <p:nvPr/>
        </p:nvSpPr>
        <p:spPr>
          <a:xfrm rot="21261757" flipH="1" flipV="1">
            <a:off x="1162897" y="7552221"/>
            <a:ext cx="294238" cy="272910"/>
          </a:xfrm>
          <a:prstGeom prst="arc">
            <a:avLst>
              <a:gd name="adj1" fmla="val 16888056"/>
              <a:gd name="adj2" fmla="val 41469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24" name="123 Elipse"/>
          <p:cNvSpPr/>
          <p:nvPr/>
        </p:nvSpPr>
        <p:spPr>
          <a:xfrm>
            <a:off x="565086" y="8688786"/>
            <a:ext cx="1170236" cy="396812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000" dirty="0">
                <a:solidFill>
                  <a:schemeClr val="tx1"/>
                </a:solidFill>
              </a:rPr>
              <a:t>INDIVIDUO IDEAL</a:t>
            </a:r>
            <a:endParaRPr lang="es-AR" sz="1000" dirty="0">
              <a:solidFill>
                <a:schemeClr val="tx1"/>
              </a:solidFill>
            </a:endParaRPr>
          </a:p>
        </p:txBody>
      </p:sp>
      <p:sp>
        <p:nvSpPr>
          <p:cNvPr id="125" name="124 Arco"/>
          <p:cNvSpPr/>
          <p:nvPr/>
        </p:nvSpPr>
        <p:spPr>
          <a:xfrm rot="20852759">
            <a:off x="978234" y="8608296"/>
            <a:ext cx="239582" cy="302904"/>
          </a:xfrm>
          <a:prstGeom prst="arc">
            <a:avLst>
              <a:gd name="adj1" fmla="val 16609453"/>
              <a:gd name="adj2" fmla="val 41469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126" name="125 Arco"/>
          <p:cNvSpPr/>
          <p:nvPr/>
        </p:nvSpPr>
        <p:spPr>
          <a:xfrm rot="21261757" flipH="1" flipV="1">
            <a:off x="1102859" y="8869089"/>
            <a:ext cx="294238" cy="272910"/>
          </a:xfrm>
          <a:prstGeom prst="arc">
            <a:avLst>
              <a:gd name="adj1" fmla="val 16888056"/>
              <a:gd name="adj2" fmla="val 41469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27" name="126 Conector recto"/>
          <p:cNvCxnSpPr>
            <a:stCxn id="119" idx="3"/>
          </p:cNvCxnSpPr>
          <p:nvPr/>
        </p:nvCxnSpPr>
        <p:spPr>
          <a:xfrm flipH="1">
            <a:off x="449023" y="7710618"/>
            <a:ext cx="347478" cy="258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>
            <a:stCxn id="119" idx="5"/>
          </p:cNvCxnSpPr>
          <p:nvPr/>
        </p:nvCxnSpPr>
        <p:spPr>
          <a:xfrm>
            <a:off x="1623983" y="7710618"/>
            <a:ext cx="365586" cy="258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 flipH="1" flipV="1">
            <a:off x="377015" y="8412452"/>
            <a:ext cx="287440" cy="3344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Conector recto"/>
          <p:cNvCxnSpPr>
            <a:stCxn id="124" idx="7"/>
          </p:cNvCxnSpPr>
          <p:nvPr/>
        </p:nvCxnSpPr>
        <p:spPr>
          <a:xfrm flipV="1">
            <a:off x="1563945" y="8412452"/>
            <a:ext cx="425624" cy="3344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135 Elipse"/>
          <p:cNvSpPr/>
          <p:nvPr/>
        </p:nvSpPr>
        <p:spPr>
          <a:xfrm>
            <a:off x="5067076" y="7705631"/>
            <a:ext cx="1170236" cy="396812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000" i="1" dirty="0">
                <a:solidFill>
                  <a:schemeClr val="tx1"/>
                </a:solidFill>
              </a:rPr>
              <a:t>DIOS</a:t>
            </a:r>
            <a:endParaRPr lang="es-AR" sz="1000" i="1" dirty="0">
              <a:solidFill>
                <a:schemeClr val="tx1"/>
              </a:solidFill>
            </a:endParaRPr>
          </a:p>
        </p:txBody>
      </p:sp>
      <p:sp>
        <p:nvSpPr>
          <p:cNvPr id="137" name="136 Elipse"/>
          <p:cNvSpPr/>
          <p:nvPr/>
        </p:nvSpPr>
        <p:spPr>
          <a:xfrm>
            <a:off x="4437112" y="8302421"/>
            <a:ext cx="907726" cy="44374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900" dirty="0">
                <a:solidFill>
                  <a:schemeClr val="tx1"/>
                </a:solidFill>
              </a:rPr>
              <a:t>HOMBRE</a:t>
            </a:r>
            <a:endParaRPr lang="es-AR" sz="900" dirty="0">
              <a:solidFill>
                <a:schemeClr val="tx1"/>
              </a:solidFill>
            </a:endParaRPr>
          </a:p>
        </p:txBody>
      </p:sp>
      <p:sp>
        <p:nvSpPr>
          <p:cNvPr id="138" name="137 Elipse"/>
          <p:cNvSpPr/>
          <p:nvPr/>
        </p:nvSpPr>
        <p:spPr>
          <a:xfrm>
            <a:off x="5977658" y="8302421"/>
            <a:ext cx="907726" cy="443744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800" dirty="0">
                <a:solidFill>
                  <a:schemeClr val="tx1"/>
                </a:solidFill>
              </a:rPr>
              <a:t>CREACION</a:t>
            </a:r>
            <a:endParaRPr lang="es-AR" sz="800" dirty="0">
              <a:solidFill>
                <a:schemeClr val="tx1"/>
              </a:solidFill>
            </a:endParaRPr>
          </a:p>
        </p:txBody>
      </p:sp>
      <p:sp>
        <p:nvSpPr>
          <p:cNvPr id="139" name="138 Arco"/>
          <p:cNvSpPr/>
          <p:nvPr/>
        </p:nvSpPr>
        <p:spPr>
          <a:xfrm rot="20852759">
            <a:off x="5480224" y="7625141"/>
            <a:ext cx="239582" cy="302904"/>
          </a:xfrm>
          <a:prstGeom prst="arc">
            <a:avLst>
              <a:gd name="adj1" fmla="val 16609453"/>
              <a:gd name="adj2" fmla="val 41469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140" name="139 Arco"/>
          <p:cNvSpPr/>
          <p:nvPr/>
        </p:nvSpPr>
        <p:spPr>
          <a:xfrm rot="21261757" flipH="1" flipV="1">
            <a:off x="5604849" y="7885934"/>
            <a:ext cx="294238" cy="272910"/>
          </a:xfrm>
          <a:prstGeom prst="arc">
            <a:avLst>
              <a:gd name="adj1" fmla="val 16888056"/>
              <a:gd name="adj2" fmla="val 41469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1" name="140 Elipse"/>
          <p:cNvSpPr/>
          <p:nvPr/>
        </p:nvSpPr>
        <p:spPr>
          <a:xfrm>
            <a:off x="5007038" y="9022499"/>
            <a:ext cx="1170236" cy="396812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000" dirty="0">
                <a:solidFill>
                  <a:schemeClr val="tx1"/>
                </a:solidFill>
              </a:rPr>
              <a:t>REINO DE LOS CIELOS</a:t>
            </a:r>
            <a:endParaRPr lang="es-AR" sz="1000" dirty="0">
              <a:solidFill>
                <a:schemeClr val="tx1"/>
              </a:solidFill>
            </a:endParaRPr>
          </a:p>
        </p:txBody>
      </p:sp>
      <p:sp>
        <p:nvSpPr>
          <p:cNvPr id="142" name="141 Arco"/>
          <p:cNvSpPr/>
          <p:nvPr/>
        </p:nvSpPr>
        <p:spPr>
          <a:xfrm rot="20852759">
            <a:off x="5420186" y="8942009"/>
            <a:ext cx="239582" cy="302904"/>
          </a:xfrm>
          <a:prstGeom prst="arc">
            <a:avLst>
              <a:gd name="adj1" fmla="val 16609453"/>
              <a:gd name="adj2" fmla="val 41469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143" name="142 Arco"/>
          <p:cNvSpPr/>
          <p:nvPr/>
        </p:nvSpPr>
        <p:spPr>
          <a:xfrm rot="21261757" flipH="1" flipV="1">
            <a:off x="5544811" y="9202802"/>
            <a:ext cx="294238" cy="272910"/>
          </a:xfrm>
          <a:prstGeom prst="arc">
            <a:avLst>
              <a:gd name="adj1" fmla="val 16888056"/>
              <a:gd name="adj2" fmla="val 41469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44" name="143 Conector recto"/>
          <p:cNvCxnSpPr>
            <a:stCxn id="136" idx="3"/>
            <a:endCxn id="137" idx="0"/>
          </p:cNvCxnSpPr>
          <p:nvPr/>
        </p:nvCxnSpPr>
        <p:spPr>
          <a:xfrm flipH="1">
            <a:off x="4890975" y="8044331"/>
            <a:ext cx="347478" cy="258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144 Conector recto"/>
          <p:cNvCxnSpPr>
            <a:stCxn id="136" idx="5"/>
            <a:endCxn id="138" idx="0"/>
          </p:cNvCxnSpPr>
          <p:nvPr/>
        </p:nvCxnSpPr>
        <p:spPr>
          <a:xfrm>
            <a:off x="6065935" y="8044331"/>
            <a:ext cx="365586" cy="258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145 Conector recto"/>
          <p:cNvCxnSpPr>
            <a:stCxn id="141" idx="1"/>
            <a:endCxn id="137" idx="4"/>
          </p:cNvCxnSpPr>
          <p:nvPr/>
        </p:nvCxnSpPr>
        <p:spPr>
          <a:xfrm flipH="1" flipV="1">
            <a:off x="4890975" y="8746165"/>
            <a:ext cx="287440" cy="3344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146 Conector recto"/>
          <p:cNvCxnSpPr>
            <a:stCxn id="141" idx="7"/>
            <a:endCxn id="138" idx="4"/>
          </p:cNvCxnSpPr>
          <p:nvPr/>
        </p:nvCxnSpPr>
        <p:spPr>
          <a:xfrm flipV="1">
            <a:off x="6005897" y="8746165"/>
            <a:ext cx="425624" cy="3344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2 Subtítulo"/>
          <p:cNvSpPr txBox="1">
            <a:spLocks/>
          </p:cNvSpPr>
          <p:nvPr/>
        </p:nvSpPr>
        <p:spPr>
          <a:xfrm>
            <a:off x="188640" y="6044777"/>
            <a:ext cx="2586287" cy="564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x-none" sz="1200" b="1">
                <a:solidFill>
                  <a:schemeClr val="tx1"/>
                </a:solidFill>
              </a:rPr>
              <a:t>(GN 1:28) 3 BENDICIONES</a:t>
            </a:r>
            <a:endParaRPr lang="es-AR" sz="1200" b="1" dirty="0">
              <a:solidFill>
                <a:schemeClr val="tx1"/>
              </a:solidFill>
            </a:endParaRPr>
          </a:p>
          <a:p>
            <a:r>
              <a:rPr lang="es-AR" sz="10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54" name="2 Subtítulo"/>
          <p:cNvSpPr txBox="1">
            <a:spLocks/>
          </p:cNvSpPr>
          <p:nvPr/>
        </p:nvSpPr>
        <p:spPr>
          <a:xfrm>
            <a:off x="-99392" y="6969224"/>
            <a:ext cx="2586287" cy="30320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000" dirty="0">
                <a:solidFill>
                  <a:schemeClr val="tx1"/>
                </a:solidFill>
              </a:rPr>
              <a:t> </a:t>
            </a:r>
            <a:r>
              <a:rPr lang="x-none" sz="1000">
                <a:solidFill>
                  <a:schemeClr val="tx1"/>
                </a:solidFill>
              </a:rPr>
              <a:t>CRECED</a:t>
            </a:r>
          </a:p>
          <a:p>
            <a:r>
              <a:rPr lang="x-none" sz="1000">
                <a:solidFill>
                  <a:schemeClr val="tx1"/>
                </a:solidFill>
              </a:rPr>
              <a:t>C.I.            F.E.</a:t>
            </a:r>
          </a:p>
          <a:p>
            <a:endParaRPr lang="x-none" sz="1000">
              <a:solidFill>
                <a:schemeClr val="tx1"/>
              </a:solidFill>
            </a:endParaRPr>
          </a:p>
          <a:p>
            <a:endParaRPr lang="x-none" sz="1000">
              <a:solidFill>
                <a:schemeClr val="tx1"/>
              </a:solidFill>
            </a:endParaRPr>
          </a:p>
          <a:p>
            <a:r>
              <a:rPr lang="x-none" sz="1000">
                <a:solidFill>
                  <a:schemeClr val="tx1"/>
                </a:solidFill>
              </a:rPr>
              <a:t>C.I.                                                    F.E.</a:t>
            </a:r>
          </a:p>
          <a:p>
            <a:endParaRPr lang="x-none" sz="1000">
              <a:solidFill>
                <a:schemeClr val="tx1"/>
              </a:solidFill>
            </a:endParaRPr>
          </a:p>
          <a:p>
            <a:endParaRPr lang="x-none" sz="1000">
              <a:solidFill>
                <a:schemeClr val="tx1"/>
              </a:solidFill>
            </a:endParaRPr>
          </a:p>
          <a:p>
            <a:endParaRPr lang="x-none" sz="1000">
              <a:solidFill>
                <a:schemeClr val="tx1"/>
              </a:solidFill>
            </a:endParaRPr>
          </a:p>
          <a:p>
            <a:endParaRPr lang="x-none" sz="1000">
              <a:solidFill>
                <a:schemeClr val="tx1"/>
              </a:solidFill>
            </a:endParaRPr>
          </a:p>
          <a:p>
            <a:pPr algn="r"/>
            <a:r>
              <a:rPr lang="x-none" sz="1000">
                <a:solidFill>
                  <a:schemeClr val="tx1"/>
                </a:solidFill>
              </a:rPr>
              <a:t>(1 COR 3:16)</a:t>
            </a:r>
          </a:p>
          <a:p>
            <a:pPr algn="r"/>
            <a:r>
              <a:rPr lang="x-none" sz="1000">
                <a:solidFill>
                  <a:schemeClr val="tx1"/>
                </a:solidFill>
              </a:rPr>
              <a:t>(JN 14:20)</a:t>
            </a:r>
          </a:p>
          <a:p>
            <a:endParaRPr lang="x-none" sz="1000">
              <a:solidFill>
                <a:schemeClr val="tx1"/>
              </a:solidFill>
            </a:endParaRPr>
          </a:p>
          <a:p>
            <a:r>
              <a:rPr lang="x-none" sz="1000">
                <a:solidFill>
                  <a:schemeClr val="tx1"/>
                </a:solidFill>
              </a:rPr>
              <a:t>UNO CON DIOS</a:t>
            </a:r>
          </a:p>
          <a:p>
            <a:r>
              <a:rPr lang="es-ES" sz="1000" dirty="0">
                <a:solidFill>
                  <a:schemeClr val="tx1"/>
                </a:solidFill>
              </a:rPr>
              <a:t>T</a:t>
            </a:r>
            <a:r>
              <a:rPr lang="x-none" sz="1000">
                <a:solidFill>
                  <a:schemeClr val="tx1"/>
                </a:solidFill>
              </a:rPr>
              <a:t>EMPLO DE DIOS</a:t>
            </a:r>
          </a:p>
          <a:p>
            <a:r>
              <a:rPr lang="es-ES" sz="1000" dirty="0">
                <a:solidFill>
                  <a:schemeClr val="tx1"/>
                </a:solidFill>
              </a:rPr>
              <a:t>N</a:t>
            </a:r>
            <a:r>
              <a:rPr lang="x-none" sz="1000">
                <a:solidFill>
                  <a:schemeClr val="tx1"/>
                </a:solidFill>
              </a:rPr>
              <a:t>ATURALEZA DIVINA</a:t>
            </a:r>
          </a:p>
          <a:p>
            <a:endParaRPr lang="es-AR" sz="1000" dirty="0">
              <a:solidFill>
                <a:schemeClr val="tx1"/>
              </a:solidFill>
            </a:endParaRPr>
          </a:p>
        </p:txBody>
      </p:sp>
      <p:cxnSp>
        <p:nvCxnSpPr>
          <p:cNvPr id="155" name="154 Conector recto"/>
          <p:cNvCxnSpPr/>
          <p:nvPr/>
        </p:nvCxnSpPr>
        <p:spPr>
          <a:xfrm flipH="1">
            <a:off x="499216" y="9071253"/>
            <a:ext cx="375412" cy="6606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155 Conector recto"/>
          <p:cNvCxnSpPr/>
          <p:nvPr/>
        </p:nvCxnSpPr>
        <p:spPr>
          <a:xfrm>
            <a:off x="1524241" y="9029792"/>
            <a:ext cx="314749" cy="698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2 Subtítulo"/>
          <p:cNvSpPr txBox="1">
            <a:spLocks/>
          </p:cNvSpPr>
          <p:nvPr/>
        </p:nvSpPr>
        <p:spPr>
          <a:xfrm>
            <a:off x="2204864" y="8401676"/>
            <a:ext cx="2586287" cy="30320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000" dirty="0">
                <a:solidFill>
                  <a:schemeClr val="tx1"/>
                </a:solidFill>
              </a:rPr>
              <a:t> </a:t>
            </a:r>
            <a:r>
              <a:rPr lang="x-none" sz="1000" dirty="0">
                <a:solidFill>
                  <a:schemeClr val="tx1"/>
                </a:solidFill>
              </a:rPr>
              <a:t>MULTIPLICAD</a:t>
            </a:r>
          </a:p>
          <a:p>
            <a:r>
              <a:rPr lang="x-none" sz="1000" dirty="0">
                <a:solidFill>
                  <a:schemeClr val="tx1"/>
                </a:solidFill>
              </a:rPr>
              <a:t>(+)                 (-)</a:t>
            </a:r>
          </a:p>
          <a:p>
            <a:endParaRPr lang="x-none" sz="1000" dirty="0">
              <a:solidFill>
                <a:schemeClr val="tx1"/>
              </a:solidFill>
            </a:endParaRPr>
          </a:p>
          <a:p>
            <a:endParaRPr lang="x-none" sz="1000" dirty="0">
              <a:solidFill>
                <a:schemeClr val="tx1"/>
              </a:solidFill>
            </a:endParaRPr>
          </a:p>
          <a:p>
            <a:r>
              <a:rPr lang="x-none" sz="1000" dirty="0">
                <a:solidFill>
                  <a:schemeClr val="tx1"/>
                </a:solidFill>
              </a:rPr>
              <a:t>(+).                                                    (-).</a:t>
            </a:r>
          </a:p>
          <a:p>
            <a:endParaRPr lang="x-none" sz="1000" dirty="0">
              <a:solidFill>
                <a:schemeClr val="tx1"/>
              </a:solidFill>
            </a:endParaRPr>
          </a:p>
          <a:p>
            <a:endParaRPr lang="x-none" sz="1000" dirty="0">
              <a:solidFill>
                <a:schemeClr val="tx1"/>
              </a:solidFill>
            </a:endParaRPr>
          </a:p>
          <a:p>
            <a:endParaRPr lang="x-none" sz="1000" dirty="0">
              <a:solidFill>
                <a:schemeClr val="tx1"/>
              </a:solidFill>
            </a:endParaRPr>
          </a:p>
          <a:p>
            <a:endParaRPr lang="x-none" sz="1000" dirty="0">
              <a:solidFill>
                <a:schemeClr val="tx1"/>
              </a:solidFill>
            </a:endParaRPr>
          </a:p>
          <a:p>
            <a:pPr algn="r"/>
            <a:endParaRPr lang="x-none" sz="1000" dirty="0">
              <a:solidFill>
                <a:schemeClr val="tx1"/>
              </a:solidFill>
            </a:endParaRPr>
          </a:p>
          <a:p>
            <a:pPr algn="r"/>
            <a:endParaRPr lang="x-none" sz="800" dirty="0">
              <a:solidFill>
                <a:schemeClr val="tx1"/>
              </a:solidFill>
            </a:endParaRPr>
          </a:p>
          <a:p>
            <a:pPr algn="r"/>
            <a:endParaRPr lang="x-none" sz="800" dirty="0">
              <a:solidFill>
                <a:schemeClr val="tx1"/>
              </a:solidFill>
            </a:endParaRPr>
          </a:p>
          <a:p>
            <a:r>
              <a:rPr lang="x-none" sz="800" dirty="0">
                <a:solidFill>
                  <a:schemeClr val="tx1"/>
                </a:solidFill>
              </a:rPr>
              <a:t>FAMILIA</a:t>
            </a:r>
          </a:p>
          <a:p>
            <a:r>
              <a:rPr lang="x-none" sz="800" dirty="0">
                <a:solidFill>
                  <a:schemeClr val="tx1"/>
                </a:solidFill>
              </a:rPr>
              <a:t>SOCIEDAD</a:t>
            </a:r>
          </a:p>
          <a:p>
            <a:r>
              <a:rPr lang="x-none" sz="800" dirty="0">
                <a:solidFill>
                  <a:schemeClr val="tx1"/>
                </a:solidFill>
              </a:rPr>
              <a:t>NACION</a:t>
            </a:r>
          </a:p>
          <a:p>
            <a:r>
              <a:rPr lang="x-none" sz="800" dirty="0">
                <a:solidFill>
                  <a:schemeClr val="tx1"/>
                </a:solidFill>
              </a:rPr>
              <a:t>MUNDO IDEAL</a:t>
            </a:r>
          </a:p>
          <a:p>
            <a:endParaRPr lang="es-AR" sz="1000" dirty="0">
              <a:solidFill>
                <a:schemeClr val="tx1"/>
              </a:solidFill>
            </a:endParaRPr>
          </a:p>
        </p:txBody>
      </p:sp>
      <p:cxnSp>
        <p:nvCxnSpPr>
          <p:cNvPr id="158" name="157 Conector recto"/>
          <p:cNvCxnSpPr/>
          <p:nvPr/>
        </p:nvCxnSpPr>
        <p:spPr>
          <a:xfrm flipH="1">
            <a:off x="2825552" y="8249166"/>
            <a:ext cx="366178" cy="6429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158 Conector recto"/>
          <p:cNvCxnSpPr/>
          <p:nvPr/>
        </p:nvCxnSpPr>
        <p:spPr>
          <a:xfrm>
            <a:off x="3833664" y="8281608"/>
            <a:ext cx="265792" cy="6105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2 Subtítulo"/>
          <p:cNvSpPr txBox="1">
            <a:spLocks/>
          </p:cNvSpPr>
          <p:nvPr/>
        </p:nvSpPr>
        <p:spPr>
          <a:xfrm>
            <a:off x="4314911" y="7263973"/>
            <a:ext cx="2586287" cy="30320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000" dirty="0">
                <a:solidFill>
                  <a:schemeClr val="tx1"/>
                </a:solidFill>
              </a:rPr>
              <a:t> </a:t>
            </a:r>
            <a:r>
              <a:rPr lang="x-none" sz="1000" dirty="0">
                <a:solidFill>
                  <a:schemeClr val="tx1"/>
                </a:solidFill>
              </a:rPr>
              <a:t>DOMINAD</a:t>
            </a:r>
          </a:p>
          <a:p>
            <a:r>
              <a:rPr lang="x-none" sz="900" dirty="0">
                <a:solidFill>
                  <a:schemeClr val="tx1"/>
                </a:solidFill>
              </a:rPr>
              <a:t>CREADOR</a:t>
            </a:r>
          </a:p>
          <a:p>
            <a:endParaRPr lang="x-none" sz="1000" dirty="0">
              <a:solidFill>
                <a:schemeClr val="tx1"/>
              </a:solidFill>
            </a:endParaRPr>
          </a:p>
          <a:p>
            <a:endParaRPr lang="es-AR" sz="900" dirty="0">
              <a:solidFill>
                <a:schemeClr val="tx1"/>
              </a:solidFill>
            </a:endParaRPr>
          </a:p>
          <a:p>
            <a:endParaRPr lang="x-none" sz="900" dirty="0">
              <a:solidFill>
                <a:schemeClr val="tx1"/>
              </a:solidFill>
            </a:endParaRPr>
          </a:p>
          <a:p>
            <a:pPr algn="l"/>
            <a:r>
              <a:rPr lang="x-none" sz="900" dirty="0">
                <a:solidFill>
                  <a:schemeClr val="tx1"/>
                </a:solidFill>
              </a:rPr>
              <a:t>COCREADOR</a:t>
            </a:r>
          </a:p>
          <a:p>
            <a:endParaRPr lang="es-AR" sz="1000" dirty="0">
              <a:solidFill>
                <a:schemeClr val="tx1"/>
              </a:solidFill>
            </a:endParaRPr>
          </a:p>
        </p:txBody>
      </p:sp>
      <p:sp>
        <p:nvSpPr>
          <p:cNvPr id="135" name="134 Flecha curvada hacia la izquierda"/>
          <p:cNvSpPr/>
          <p:nvPr/>
        </p:nvSpPr>
        <p:spPr>
          <a:xfrm rot="14907514">
            <a:off x="1893000" y="5418311"/>
            <a:ext cx="421623" cy="2043080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52" name="151 Flecha curvada hacia la izquierda"/>
          <p:cNvSpPr/>
          <p:nvPr/>
        </p:nvSpPr>
        <p:spPr>
          <a:xfrm rot="17949182">
            <a:off x="4705048" y="5484760"/>
            <a:ext cx="421623" cy="2180445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cxnSp>
        <p:nvCxnSpPr>
          <p:cNvPr id="161" name="160 Conector recto"/>
          <p:cNvCxnSpPr/>
          <p:nvPr/>
        </p:nvCxnSpPr>
        <p:spPr>
          <a:xfrm>
            <a:off x="3350579" y="2238770"/>
            <a:ext cx="3422904" cy="0"/>
          </a:xfrm>
          <a:prstGeom prst="line">
            <a:avLst/>
          </a:prstGeom>
          <a:ln w="63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161 Conector recto"/>
          <p:cNvCxnSpPr/>
          <p:nvPr/>
        </p:nvCxnSpPr>
        <p:spPr>
          <a:xfrm flipV="1">
            <a:off x="3350579" y="2962552"/>
            <a:ext cx="3427509" cy="15480"/>
          </a:xfrm>
          <a:prstGeom prst="line">
            <a:avLst/>
          </a:prstGeom>
          <a:ln w="63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162 Conector recto"/>
          <p:cNvCxnSpPr/>
          <p:nvPr/>
        </p:nvCxnSpPr>
        <p:spPr>
          <a:xfrm>
            <a:off x="3356992" y="1640632"/>
            <a:ext cx="3422904" cy="0"/>
          </a:xfrm>
          <a:prstGeom prst="line">
            <a:avLst/>
          </a:prstGeom>
          <a:ln w="63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163 Conector recto"/>
          <p:cNvCxnSpPr/>
          <p:nvPr/>
        </p:nvCxnSpPr>
        <p:spPr>
          <a:xfrm>
            <a:off x="3356992" y="3584848"/>
            <a:ext cx="3422904" cy="0"/>
          </a:xfrm>
          <a:prstGeom prst="line">
            <a:avLst/>
          </a:prstGeom>
          <a:ln w="63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164 Flecha curvada hacia la izquierda"/>
          <p:cNvSpPr/>
          <p:nvPr/>
        </p:nvSpPr>
        <p:spPr>
          <a:xfrm>
            <a:off x="1437520" y="4413144"/>
            <a:ext cx="225690" cy="896108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66" name="165 Flecha curvada hacia la izquierda"/>
          <p:cNvSpPr/>
          <p:nvPr/>
        </p:nvSpPr>
        <p:spPr>
          <a:xfrm flipH="1" flipV="1">
            <a:off x="1216339" y="4373148"/>
            <a:ext cx="195053" cy="939892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67" name="166 Flecha curvada hacia la izquierda"/>
          <p:cNvSpPr/>
          <p:nvPr/>
        </p:nvSpPr>
        <p:spPr>
          <a:xfrm rot="16200000">
            <a:off x="1357099" y="4432846"/>
            <a:ext cx="185586" cy="600808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68" name="167 Flecha curvada hacia la izquierda"/>
          <p:cNvSpPr/>
          <p:nvPr/>
        </p:nvSpPr>
        <p:spPr>
          <a:xfrm rot="16200000" flipH="1" flipV="1">
            <a:off x="1344510" y="4636715"/>
            <a:ext cx="161276" cy="600808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69" name="168 Flecha curvada hacia la izquierda"/>
          <p:cNvSpPr/>
          <p:nvPr/>
        </p:nvSpPr>
        <p:spPr>
          <a:xfrm>
            <a:off x="1172008" y="7797520"/>
            <a:ext cx="225690" cy="896108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70" name="169 Flecha curvada hacia la izquierda"/>
          <p:cNvSpPr/>
          <p:nvPr/>
        </p:nvSpPr>
        <p:spPr>
          <a:xfrm flipH="1" flipV="1">
            <a:off x="950827" y="7757524"/>
            <a:ext cx="195053" cy="939892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71" name="170 Flecha curvada hacia la izquierda"/>
          <p:cNvSpPr/>
          <p:nvPr/>
        </p:nvSpPr>
        <p:spPr>
          <a:xfrm rot="16200000">
            <a:off x="1091587" y="7817222"/>
            <a:ext cx="185586" cy="600808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72" name="171 Flecha curvada hacia la izquierda"/>
          <p:cNvSpPr/>
          <p:nvPr/>
        </p:nvSpPr>
        <p:spPr>
          <a:xfrm rot="16200000" flipH="1" flipV="1">
            <a:off x="1078998" y="8021091"/>
            <a:ext cx="161276" cy="600808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73" name="172 Flecha curvada hacia la izquierda"/>
          <p:cNvSpPr/>
          <p:nvPr/>
        </p:nvSpPr>
        <p:spPr>
          <a:xfrm>
            <a:off x="3548272" y="7009220"/>
            <a:ext cx="225690" cy="896108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74" name="173 Flecha curvada hacia la izquierda"/>
          <p:cNvSpPr/>
          <p:nvPr/>
        </p:nvSpPr>
        <p:spPr>
          <a:xfrm flipH="1" flipV="1">
            <a:off x="3327091" y="6969224"/>
            <a:ext cx="195053" cy="939892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75" name="174 Flecha curvada hacia la izquierda"/>
          <p:cNvSpPr/>
          <p:nvPr/>
        </p:nvSpPr>
        <p:spPr>
          <a:xfrm rot="16200000">
            <a:off x="3467851" y="7028922"/>
            <a:ext cx="185586" cy="600808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76" name="175 Flecha curvada hacia la izquierda"/>
          <p:cNvSpPr/>
          <p:nvPr/>
        </p:nvSpPr>
        <p:spPr>
          <a:xfrm rot="16200000" flipH="1" flipV="1">
            <a:off x="3455262" y="7232791"/>
            <a:ext cx="161276" cy="600808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77" name="176 Flecha curvada hacia la izquierda"/>
          <p:cNvSpPr/>
          <p:nvPr/>
        </p:nvSpPr>
        <p:spPr>
          <a:xfrm>
            <a:off x="5685992" y="8161348"/>
            <a:ext cx="225690" cy="896108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78" name="177 Flecha curvada hacia la izquierda"/>
          <p:cNvSpPr/>
          <p:nvPr/>
        </p:nvSpPr>
        <p:spPr>
          <a:xfrm flipH="1" flipV="1">
            <a:off x="5464811" y="8121352"/>
            <a:ext cx="195053" cy="939892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179" name="178 Flecha curvada hacia la izquierda"/>
          <p:cNvSpPr/>
          <p:nvPr/>
        </p:nvSpPr>
        <p:spPr>
          <a:xfrm rot="16200000">
            <a:off x="5605571" y="8181050"/>
            <a:ext cx="185586" cy="600808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80" name="179 Flecha curvada hacia la izquierda"/>
          <p:cNvSpPr/>
          <p:nvPr/>
        </p:nvSpPr>
        <p:spPr>
          <a:xfrm rot="16200000" flipH="1" flipV="1">
            <a:off x="5592982" y="8384919"/>
            <a:ext cx="161276" cy="600808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638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70591" y="15672"/>
            <a:ext cx="4749180" cy="1331281"/>
          </a:xfrm>
        </p:spPr>
        <p:txBody>
          <a:bodyPr>
            <a:normAutofit/>
          </a:bodyPr>
          <a:lstStyle/>
          <a:p>
            <a:r>
              <a:rPr lang="es-AR" sz="1800" dirty="0">
                <a:latin typeface="Times New Roman" pitchFamily="18" charset="0"/>
                <a:cs typeface="Times New Roman" pitchFamily="18" charset="0"/>
              </a:rPr>
              <a:t>PRINCIPIOS DE LA CREACION</a:t>
            </a:r>
          </a:p>
        </p:txBody>
      </p:sp>
      <p:sp>
        <p:nvSpPr>
          <p:cNvPr id="64" name="2 Subtítulo"/>
          <p:cNvSpPr txBox="1">
            <a:spLocks/>
          </p:cNvSpPr>
          <p:nvPr/>
        </p:nvSpPr>
        <p:spPr>
          <a:xfrm>
            <a:off x="122633" y="920552"/>
            <a:ext cx="2586287" cy="564407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AR" sz="1000" dirty="0">
              <a:solidFill>
                <a:schemeClr val="tx1"/>
              </a:solidFill>
            </a:endParaRPr>
          </a:p>
          <a:p>
            <a:r>
              <a:rPr lang="x-none" sz="2000" dirty="0">
                <a:solidFill>
                  <a:schemeClr val="tx1"/>
                </a:solidFill>
              </a:rPr>
              <a:t>3</a:t>
            </a:r>
            <a:r>
              <a:rPr lang="es-AR" sz="2000" dirty="0">
                <a:solidFill>
                  <a:schemeClr val="tx1"/>
                </a:solidFill>
              </a:rPr>
              <a:t>) LEY DE </a:t>
            </a:r>
            <a:r>
              <a:rPr lang="x-none" sz="2000" dirty="0">
                <a:solidFill>
                  <a:schemeClr val="tx1"/>
                </a:solidFill>
              </a:rPr>
              <a:t>CRECIMIENTO</a:t>
            </a:r>
            <a:endParaRPr lang="es-AR" sz="2000" dirty="0">
              <a:solidFill>
                <a:schemeClr val="tx1"/>
              </a:solidFill>
            </a:endParaRPr>
          </a:p>
          <a:p>
            <a:pPr algn="l"/>
            <a:endParaRPr lang="es-AR" sz="1000" dirty="0">
              <a:solidFill>
                <a:schemeClr val="tx1"/>
              </a:solidFill>
            </a:endParaRPr>
          </a:p>
          <a:p>
            <a:r>
              <a:rPr lang="es-AR" sz="1000" dirty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662009"/>
              </p:ext>
            </p:extLst>
          </p:nvPr>
        </p:nvGraphicFramePr>
        <p:xfrm>
          <a:off x="632943" y="1752248"/>
          <a:ext cx="243839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x-none" sz="1300" b="0" dirty="0">
                          <a:solidFill>
                            <a:schemeClr val="tx1"/>
                          </a:solidFill>
                        </a:rPr>
                        <a:t>PERFECCION</a:t>
                      </a:r>
                      <a:endParaRPr lang="es-ES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x-none" sz="1300" b="0">
                          <a:solidFill>
                            <a:schemeClr val="tx1"/>
                          </a:solidFill>
                        </a:rPr>
                        <a:t>CRECIMIENTO               </a:t>
                      </a:r>
                      <a:r>
                        <a:rPr lang="x-none" sz="1300" b="0" dirty="0">
                          <a:solidFill>
                            <a:schemeClr val="tx1"/>
                          </a:solidFill>
                        </a:rPr>
                        <a:t>PRINCIPIO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x-none" sz="1300" b="0" dirty="0">
                          <a:solidFill>
                            <a:schemeClr val="tx1"/>
                          </a:solidFill>
                        </a:rPr>
                        <a:t>FORMACION</a:t>
                      </a:r>
                      <a:endParaRPr lang="es-ES" sz="1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5" name="2 Subtítulo"/>
          <p:cNvSpPr txBox="1">
            <a:spLocks/>
          </p:cNvSpPr>
          <p:nvPr/>
        </p:nvSpPr>
        <p:spPr>
          <a:xfrm>
            <a:off x="-25002" y="1568624"/>
            <a:ext cx="4242471" cy="2160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000" dirty="0">
                <a:solidFill>
                  <a:schemeClr val="tx1"/>
                </a:solidFill>
              </a:rPr>
              <a:t> </a:t>
            </a:r>
            <a:endParaRPr lang="x-none" sz="1000" dirty="0">
              <a:solidFill>
                <a:schemeClr val="tx1"/>
              </a:solidFill>
            </a:endParaRPr>
          </a:p>
          <a:p>
            <a:pPr algn="l"/>
            <a:r>
              <a:rPr lang="x-none" sz="1000">
                <a:solidFill>
                  <a:schemeClr val="tx1"/>
                </a:solidFill>
              </a:rPr>
              <a:t>MAÑANA</a:t>
            </a:r>
            <a:endParaRPr lang="x-none" sz="1000" dirty="0">
              <a:solidFill>
                <a:schemeClr val="tx1"/>
              </a:solidFill>
            </a:endParaRPr>
          </a:p>
          <a:p>
            <a:pPr algn="l"/>
            <a:endParaRPr lang="x-none" sz="1000" dirty="0">
              <a:solidFill>
                <a:schemeClr val="tx1"/>
              </a:solidFill>
            </a:endParaRPr>
          </a:p>
          <a:p>
            <a:pPr algn="l"/>
            <a:r>
              <a:rPr lang="x-none" sz="1000" dirty="0">
                <a:solidFill>
                  <a:schemeClr val="tx1"/>
                </a:solidFill>
              </a:rPr>
              <a:t>NOCHE</a:t>
            </a:r>
          </a:p>
          <a:p>
            <a:pPr algn="l"/>
            <a:endParaRPr lang="x-none" sz="1000" dirty="0">
              <a:solidFill>
                <a:schemeClr val="tx1"/>
              </a:solidFill>
            </a:endParaRPr>
          </a:p>
          <a:p>
            <a:pPr algn="l"/>
            <a:r>
              <a:rPr lang="x-none" sz="1000" dirty="0">
                <a:solidFill>
                  <a:schemeClr val="tx1"/>
                </a:solidFill>
              </a:rPr>
              <a:t>TARDE</a:t>
            </a:r>
          </a:p>
          <a:p>
            <a:pPr algn="l"/>
            <a:endParaRPr lang="x-none" sz="1000" dirty="0">
              <a:solidFill>
                <a:schemeClr val="tx1"/>
              </a:solidFill>
            </a:endParaRPr>
          </a:p>
          <a:p>
            <a:pPr algn="l"/>
            <a:r>
              <a:rPr lang="x-none" sz="1000">
                <a:solidFill>
                  <a:schemeClr val="tx1"/>
                </a:solidFill>
              </a:rPr>
              <a:t>                                                      </a:t>
            </a:r>
            <a:r>
              <a:rPr lang="x-none" sz="1000" b="1">
                <a:solidFill>
                  <a:schemeClr val="tx1"/>
                </a:solidFill>
              </a:rPr>
              <a:t> </a:t>
            </a:r>
            <a:r>
              <a:rPr lang="x-none" sz="1000" b="1" dirty="0">
                <a:solidFill>
                  <a:schemeClr val="tx1"/>
                </a:solidFill>
              </a:rPr>
              <a:t>TODAS LAS              SER HUMANO</a:t>
            </a:r>
          </a:p>
          <a:p>
            <a:pPr algn="l"/>
            <a:r>
              <a:rPr lang="x-none" sz="1000" b="1">
                <a:solidFill>
                  <a:schemeClr val="tx1"/>
                </a:solidFill>
              </a:rPr>
              <a:t>                                                           </a:t>
            </a:r>
            <a:r>
              <a:rPr lang="x-none" sz="1000" b="1" dirty="0">
                <a:solidFill>
                  <a:schemeClr val="tx1"/>
                </a:solidFill>
              </a:rPr>
              <a:t>COSAS</a:t>
            </a:r>
          </a:p>
          <a:p>
            <a:pPr algn="l"/>
            <a:r>
              <a:rPr lang="x-none" sz="1000">
                <a:solidFill>
                  <a:schemeClr val="tx1"/>
                </a:solidFill>
              </a:rPr>
              <a:t>                                              </a:t>
            </a:r>
            <a:r>
              <a:rPr lang="x-none" sz="1000" dirty="0">
                <a:solidFill>
                  <a:schemeClr val="tx1"/>
                </a:solidFill>
              </a:rPr>
              <a:t>LEY AUTONOMA     +    RESPONSABILIDAD</a:t>
            </a:r>
          </a:p>
          <a:p>
            <a:pPr algn="l"/>
            <a:r>
              <a:rPr lang="x-none" sz="1000">
                <a:solidFill>
                  <a:schemeClr val="tx1"/>
                </a:solidFill>
              </a:rPr>
              <a:t>                                                 DEL PRINCIPIO</a:t>
            </a:r>
            <a:r>
              <a:rPr lang="es-AR" sz="1000" dirty="0">
                <a:solidFill>
                  <a:schemeClr val="tx1"/>
                </a:solidFill>
              </a:rPr>
              <a:t>                DEL HOMBRE</a:t>
            </a:r>
            <a:endParaRPr lang="x-none" sz="1000" dirty="0">
              <a:solidFill>
                <a:schemeClr val="tx1"/>
              </a:solidFill>
            </a:endParaRPr>
          </a:p>
        </p:txBody>
      </p:sp>
      <p:cxnSp>
        <p:nvCxnSpPr>
          <p:cNvPr id="7" name="6 Conector recto de flecha"/>
          <p:cNvCxnSpPr/>
          <p:nvPr/>
        </p:nvCxnSpPr>
        <p:spPr>
          <a:xfrm flipV="1">
            <a:off x="2063230" y="1784648"/>
            <a:ext cx="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 de flecha"/>
          <p:cNvCxnSpPr/>
          <p:nvPr/>
        </p:nvCxnSpPr>
        <p:spPr>
          <a:xfrm flipV="1">
            <a:off x="2639294" y="1784648"/>
            <a:ext cx="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errar llave"/>
          <p:cNvSpPr/>
          <p:nvPr/>
        </p:nvSpPr>
        <p:spPr>
          <a:xfrm>
            <a:off x="3055033" y="1784648"/>
            <a:ext cx="179592" cy="108012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1" name="160 Cerrar llave"/>
          <p:cNvSpPr/>
          <p:nvPr/>
        </p:nvSpPr>
        <p:spPr>
          <a:xfrm>
            <a:off x="3090609" y="1228739"/>
            <a:ext cx="144016" cy="51244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2" name="2 Subtítulo"/>
          <p:cNvSpPr txBox="1">
            <a:spLocks/>
          </p:cNvSpPr>
          <p:nvPr/>
        </p:nvSpPr>
        <p:spPr>
          <a:xfrm>
            <a:off x="3143350" y="1136576"/>
            <a:ext cx="1214055" cy="1728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x-none" sz="1000" dirty="0">
                <a:solidFill>
                  <a:schemeClr val="tx1"/>
                </a:solidFill>
              </a:rPr>
              <a:t>DOMINIO </a:t>
            </a:r>
          </a:p>
          <a:p>
            <a:pPr algn="l"/>
            <a:r>
              <a:rPr lang="x-none" sz="1000" dirty="0">
                <a:solidFill>
                  <a:schemeClr val="tx1"/>
                </a:solidFill>
              </a:rPr>
              <a:t>DIRECTO </a:t>
            </a:r>
          </a:p>
          <a:p>
            <a:pPr algn="l"/>
            <a:r>
              <a:rPr lang="x-none" sz="1000" dirty="0">
                <a:solidFill>
                  <a:schemeClr val="tx1"/>
                </a:solidFill>
              </a:rPr>
              <a:t>DE DIOS</a:t>
            </a:r>
          </a:p>
          <a:p>
            <a:pPr algn="l"/>
            <a:endParaRPr lang="x-none" sz="1000" dirty="0">
              <a:solidFill>
                <a:schemeClr val="tx1"/>
              </a:solidFill>
            </a:endParaRPr>
          </a:p>
          <a:p>
            <a:pPr algn="l"/>
            <a:endParaRPr lang="x-none" sz="1000" dirty="0">
              <a:solidFill>
                <a:schemeClr val="tx1"/>
              </a:solidFill>
            </a:endParaRPr>
          </a:p>
          <a:p>
            <a:pPr algn="l"/>
            <a:r>
              <a:rPr lang="x-none" sz="1000" dirty="0">
                <a:solidFill>
                  <a:schemeClr val="tx1"/>
                </a:solidFill>
              </a:rPr>
              <a:t>DOMINIO</a:t>
            </a:r>
          </a:p>
          <a:p>
            <a:pPr algn="l"/>
            <a:r>
              <a:rPr lang="x-none" sz="1000" dirty="0">
                <a:solidFill>
                  <a:schemeClr val="tx1"/>
                </a:solidFill>
              </a:rPr>
              <a:t>INDIRECTO </a:t>
            </a:r>
          </a:p>
          <a:p>
            <a:pPr algn="l"/>
            <a:r>
              <a:rPr lang="x-none" sz="1000" dirty="0">
                <a:solidFill>
                  <a:schemeClr val="tx1"/>
                </a:solidFill>
              </a:rPr>
              <a:t>DE DIOS</a:t>
            </a:r>
          </a:p>
        </p:txBody>
      </p:sp>
      <p:pic>
        <p:nvPicPr>
          <p:cNvPr id="1026" name="Picture 2" descr="D:\Datos Computadora World C.A.R.P\W-CARP\Escritorio\dar y recibi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490" y="1190105"/>
            <a:ext cx="687462" cy="486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11 Rectángulo redondeado"/>
          <p:cNvSpPr/>
          <p:nvPr/>
        </p:nvSpPr>
        <p:spPr>
          <a:xfrm>
            <a:off x="3933056" y="1741179"/>
            <a:ext cx="720080" cy="475517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800" dirty="0">
                <a:solidFill>
                  <a:schemeClr val="tx1"/>
                </a:solidFill>
              </a:rPr>
              <a:t>VOLUNTAD DE DIOS</a:t>
            </a:r>
          </a:p>
        </p:txBody>
      </p:sp>
      <p:sp>
        <p:nvSpPr>
          <p:cNvPr id="13" name="12 Rectángulo redondeado"/>
          <p:cNvSpPr/>
          <p:nvPr/>
        </p:nvSpPr>
        <p:spPr>
          <a:xfrm>
            <a:off x="4869160" y="1746555"/>
            <a:ext cx="810404" cy="475517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800" dirty="0">
                <a:solidFill>
                  <a:schemeClr val="tx1"/>
                </a:solidFill>
              </a:rPr>
              <a:t>RESPONSABILIDAD DE DIOS</a:t>
            </a:r>
          </a:p>
        </p:txBody>
      </p:sp>
      <p:sp>
        <p:nvSpPr>
          <p:cNvPr id="14" name="13 Rectángulo redondeado"/>
          <p:cNvSpPr/>
          <p:nvPr/>
        </p:nvSpPr>
        <p:spPr>
          <a:xfrm>
            <a:off x="5904656" y="1741179"/>
            <a:ext cx="908720" cy="475517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700" dirty="0">
                <a:solidFill>
                  <a:schemeClr val="tx1"/>
                </a:solidFill>
              </a:rPr>
              <a:t>RESPONSABILIDAD DEL HOMBRE</a:t>
            </a:r>
          </a:p>
        </p:txBody>
      </p:sp>
      <p:sp>
        <p:nvSpPr>
          <p:cNvPr id="4" name="3 Más"/>
          <p:cNvSpPr/>
          <p:nvPr/>
        </p:nvSpPr>
        <p:spPr>
          <a:xfrm>
            <a:off x="5733256" y="1940127"/>
            <a:ext cx="125700" cy="144016"/>
          </a:xfrm>
          <a:prstGeom prst="mathPlus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4 Igual que"/>
          <p:cNvSpPr/>
          <p:nvPr/>
        </p:nvSpPr>
        <p:spPr>
          <a:xfrm>
            <a:off x="4678883" y="1928664"/>
            <a:ext cx="144016" cy="146704"/>
          </a:xfrm>
          <a:prstGeom prst="mathEqual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18" name="2 Subtítulo"/>
          <p:cNvSpPr txBox="1">
            <a:spLocks/>
          </p:cNvSpPr>
          <p:nvPr/>
        </p:nvSpPr>
        <p:spPr>
          <a:xfrm>
            <a:off x="3936856" y="2348764"/>
            <a:ext cx="2876520" cy="804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AR" sz="1000" dirty="0">
                <a:solidFill>
                  <a:schemeClr val="tx1"/>
                </a:solidFill>
              </a:rPr>
              <a:t>    </a:t>
            </a:r>
            <a:r>
              <a:rPr lang="es-AR" sz="1200" dirty="0">
                <a:solidFill>
                  <a:schemeClr val="tx1"/>
                </a:solidFill>
              </a:rPr>
              <a:t>100 %                  95%                         5%   </a:t>
            </a:r>
            <a:endParaRPr lang="x-none" sz="1200" dirty="0">
              <a:solidFill>
                <a:schemeClr val="tx1"/>
              </a:solidFill>
            </a:endParaRPr>
          </a:p>
        </p:txBody>
      </p:sp>
      <p:sp>
        <p:nvSpPr>
          <p:cNvPr id="19" name="18 Más"/>
          <p:cNvSpPr/>
          <p:nvPr/>
        </p:nvSpPr>
        <p:spPr>
          <a:xfrm>
            <a:off x="5751572" y="2432720"/>
            <a:ext cx="125700" cy="144016"/>
          </a:xfrm>
          <a:prstGeom prst="mathPlus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0" name="19 Igual que"/>
          <p:cNvSpPr/>
          <p:nvPr/>
        </p:nvSpPr>
        <p:spPr>
          <a:xfrm>
            <a:off x="4697199" y="2421257"/>
            <a:ext cx="144016" cy="146704"/>
          </a:xfrm>
          <a:prstGeom prst="mathEqual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6" name="5 Elipse"/>
          <p:cNvSpPr/>
          <p:nvPr/>
        </p:nvSpPr>
        <p:spPr>
          <a:xfrm>
            <a:off x="1722456" y="4083241"/>
            <a:ext cx="2138592" cy="2232248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cxnSp>
        <p:nvCxnSpPr>
          <p:cNvPr id="10" name="9 Conector recto"/>
          <p:cNvCxnSpPr>
            <a:stCxn id="6" idx="2"/>
            <a:endCxn id="6" idx="6"/>
          </p:cNvCxnSpPr>
          <p:nvPr/>
        </p:nvCxnSpPr>
        <p:spPr>
          <a:xfrm>
            <a:off x="1722456" y="5199365"/>
            <a:ext cx="213859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Elipse"/>
          <p:cNvSpPr/>
          <p:nvPr/>
        </p:nvSpPr>
        <p:spPr>
          <a:xfrm rot="5400000">
            <a:off x="2400601" y="4823608"/>
            <a:ext cx="472628" cy="288038"/>
          </a:xfrm>
          <a:custGeom>
            <a:avLst/>
            <a:gdLst>
              <a:gd name="connsiteX0" fmla="*/ 0 w 504056"/>
              <a:gd name="connsiteY0" fmla="*/ 288032 h 576064"/>
              <a:gd name="connsiteX1" fmla="*/ 252028 w 504056"/>
              <a:gd name="connsiteY1" fmla="*/ 0 h 576064"/>
              <a:gd name="connsiteX2" fmla="*/ 504056 w 504056"/>
              <a:gd name="connsiteY2" fmla="*/ 288032 h 576064"/>
              <a:gd name="connsiteX3" fmla="*/ 252028 w 504056"/>
              <a:gd name="connsiteY3" fmla="*/ 576064 h 576064"/>
              <a:gd name="connsiteX4" fmla="*/ 0 w 504056"/>
              <a:gd name="connsiteY4" fmla="*/ 288032 h 576064"/>
              <a:gd name="connsiteX0" fmla="*/ 0 w 715987"/>
              <a:gd name="connsiteY0" fmla="*/ 288054 h 576110"/>
              <a:gd name="connsiteX1" fmla="*/ 252028 w 715987"/>
              <a:gd name="connsiteY1" fmla="*/ 22 h 576110"/>
              <a:gd name="connsiteX2" fmla="*/ 715987 w 715987"/>
              <a:gd name="connsiteY2" fmla="*/ 299960 h 576110"/>
              <a:gd name="connsiteX3" fmla="*/ 252028 w 715987"/>
              <a:gd name="connsiteY3" fmla="*/ 576086 h 576110"/>
              <a:gd name="connsiteX4" fmla="*/ 0 w 715987"/>
              <a:gd name="connsiteY4" fmla="*/ 288054 h 576110"/>
              <a:gd name="connsiteX0" fmla="*/ 0 w 715987"/>
              <a:gd name="connsiteY0" fmla="*/ 288054 h 576110"/>
              <a:gd name="connsiteX1" fmla="*/ 252028 w 715987"/>
              <a:gd name="connsiteY1" fmla="*/ 22 h 576110"/>
              <a:gd name="connsiteX2" fmla="*/ 715987 w 715987"/>
              <a:gd name="connsiteY2" fmla="*/ 299960 h 576110"/>
              <a:gd name="connsiteX3" fmla="*/ 252028 w 715987"/>
              <a:gd name="connsiteY3" fmla="*/ 576086 h 576110"/>
              <a:gd name="connsiteX4" fmla="*/ 0 w 715987"/>
              <a:gd name="connsiteY4" fmla="*/ 288054 h 576110"/>
              <a:gd name="connsiteX0" fmla="*/ 0 w 715987"/>
              <a:gd name="connsiteY0" fmla="*/ 288054 h 576097"/>
              <a:gd name="connsiteX1" fmla="*/ 252028 w 715987"/>
              <a:gd name="connsiteY1" fmla="*/ 22 h 576097"/>
              <a:gd name="connsiteX2" fmla="*/ 715987 w 715987"/>
              <a:gd name="connsiteY2" fmla="*/ 299960 h 576097"/>
              <a:gd name="connsiteX3" fmla="*/ 252028 w 715987"/>
              <a:gd name="connsiteY3" fmla="*/ 576086 h 576097"/>
              <a:gd name="connsiteX4" fmla="*/ 0 w 715987"/>
              <a:gd name="connsiteY4" fmla="*/ 288054 h 576097"/>
              <a:gd name="connsiteX0" fmla="*/ 0 w 832668"/>
              <a:gd name="connsiteY0" fmla="*/ 288054 h 576097"/>
              <a:gd name="connsiteX1" fmla="*/ 252028 w 832668"/>
              <a:gd name="connsiteY1" fmla="*/ 22 h 576097"/>
              <a:gd name="connsiteX2" fmla="*/ 832668 w 832668"/>
              <a:gd name="connsiteY2" fmla="*/ 299960 h 576097"/>
              <a:gd name="connsiteX3" fmla="*/ 252028 w 832668"/>
              <a:gd name="connsiteY3" fmla="*/ 576086 h 576097"/>
              <a:gd name="connsiteX4" fmla="*/ 0 w 832668"/>
              <a:gd name="connsiteY4" fmla="*/ 288054 h 576097"/>
              <a:gd name="connsiteX0" fmla="*/ 0 w 832668"/>
              <a:gd name="connsiteY0" fmla="*/ 288033 h 576076"/>
              <a:gd name="connsiteX1" fmla="*/ 252028 w 832668"/>
              <a:gd name="connsiteY1" fmla="*/ 1 h 576076"/>
              <a:gd name="connsiteX2" fmla="*/ 832668 w 832668"/>
              <a:gd name="connsiteY2" fmla="*/ 299939 h 576076"/>
              <a:gd name="connsiteX3" fmla="*/ 252028 w 832668"/>
              <a:gd name="connsiteY3" fmla="*/ 576065 h 576076"/>
              <a:gd name="connsiteX4" fmla="*/ 0 w 832668"/>
              <a:gd name="connsiteY4" fmla="*/ 288033 h 576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668" h="576076">
                <a:moveTo>
                  <a:pt x="0" y="288033"/>
                </a:moveTo>
                <a:cubicBezTo>
                  <a:pt x="0" y="128957"/>
                  <a:pt x="134682" y="399"/>
                  <a:pt x="252028" y="1"/>
                </a:cubicBezTo>
                <a:cubicBezTo>
                  <a:pt x="369374" y="-397"/>
                  <a:pt x="823143" y="264688"/>
                  <a:pt x="832668" y="299939"/>
                </a:cubicBezTo>
                <a:cubicBezTo>
                  <a:pt x="827906" y="320903"/>
                  <a:pt x="390806" y="578049"/>
                  <a:pt x="252028" y="576065"/>
                </a:cubicBezTo>
                <a:cubicBezTo>
                  <a:pt x="113250" y="574081"/>
                  <a:pt x="0" y="447109"/>
                  <a:pt x="0" y="288033"/>
                </a:cubicBez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7" name="14 Elipse"/>
          <p:cNvSpPr/>
          <p:nvPr/>
        </p:nvSpPr>
        <p:spPr>
          <a:xfrm rot="5400000">
            <a:off x="2760635" y="4823608"/>
            <a:ext cx="472628" cy="288038"/>
          </a:xfrm>
          <a:custGeom>
            <a:avLst/>
            <a:gdLst>
              <a:gd name="connsiteX0" fmla="*/ 0 w 504056"/>
              <a:gd name="connsiteY0" fmla="*/ 288032 h 576064"/>
              <a:gd name="connsiteX1" fmla="*/ 252028 w 504056"/>
              <a:gd name="connsiteY1" fmla="*/ 0 h 576064"/>
              <a:gd name="connsiteX2" fmla="*/ 504056 w 504056"/>
              <a:gd name="connsiteY2" fmla="*/ 288032 h 576064"/>
              <a:gd name="connsiteX3" fmla="*/ 252028 w 504056"/>
              <a:gd name="connsiteY3" fmla="*/ 576064 h 576064"/>
              <a:gd name="connsiteX4" fmla="*/ 0 w 504056"/>
              <a:gd name="connsiteY4" fmla="*/ 288032 h 576064"/>
              <a:gd name="connsiteX0" fmla="*/ 0 w 715987"/>
              <a:gd name="connsiteY0" fmla="*/ 288054 h 576110"/>
              <a:gd name="connsiteX1" fmla="*/ 252028 w 715987"/>
              <a:gd name="connsiteY1" fmla="*/ 22 h 576110"/>
              <a:gd name="connsiteX2" fmla="*/ 715987 w 715987"/>
              <a:gd name="connsiteY2" fmla="*/ 299960 h 576110"/>
              <a:gd name="connsiteX3" fmla="*/ 252028 w 715987"/>
              <a:gd name="connsiteY3" fmla="*/ 576086 h 576110"/>
              <a:gd name="connsiteX4" fmla="*/ 0 w 715987"/>
              <a:gd name="connsiteY4" fmla="*/ 288054 h 576110"/>
              <a:gd name="connsiteX0" fmla="*/ 0 w 715987"/>
              <a:gd name="connsiteY0" fmla="*/ 288054 h 576110"/>
              <a:gd name="connsiteX1" fmla="*/ 252028 w 715987"/>
              <a:gd name="connsiteY1" fmla="*/ 22 h 576110"/>
              <a:gd name="connsiteX2" fmla="*/ 715987 w 715987"/>
              <a:gd name="connsiteY2" fmla="*/ 299960 h 576110"/>
              <a:gd name="connsiteX3" fmla="*/ 252028 w 715987"/>
              <a:gd name="connsiteY3" fmla="*/ 576086 h 576110"/>
              <a:gd name="connsiteX4" fmla="*/ 0 w 715987"/>
              <a:gd name="connsiteY4" fmla="*/ 288054 h 576110"/>
              <a:gd name="connsiteX0" fmla="*/ 0 w 715987"/>
              <a:gd name="connsiteY0" fmla="*/ 288054 h 576097"/>
              <a:gd name="connsiteX1" fmla="*/ 252028 w 715987"/>
              <a:gd name="connsiteY1" fmla="*/ 22 h 576097"/>
              <a:gd name="connsiteX2" fmla="*/ 715987 w 715987"/>
              <a:gd name="connsiteY2" fmla="*/ 299960 h 576097"/>
              <a:gd name="connsiteX3" fmla="*/ 252028 w 715987"/>
              <a:gd name="connsiteY3" fmla="*/ 576086 h 576097"/>
              <a:gd name="connsiteX4" fmla="*/ 0 w 715987"/>
              <a:gd name="connsiteY4" fmla="*/ 288054 h 576097"/>
              <a:gd name="connsiteX0" fmla="*/ 0 w 832668"/>
              <a:gd name="connsiteY0" fmla="*/ 288054 h 576097"/>
              <a:gd name="connsiteX1" fmla="*/ 252028 w 832668"/>
              <a:gd name="connsiteY1" fmla="*/ 22 h 576097"/>
              <a:gd name="connsiteX2" fmla="*/ 832668 w 832668"/>
              <a:gd name="connsiteY2" fmla="*/ 299960 h 576097"/>
              <a:gd name="connsiteX3" fmla="*/ 252028 w 832668"/>
              <a:gd name="connsiteY3" fmla="*/ 576086 h 576097"/>
              <a:gd name="connsiteX4" fmla="*/ 0 w 832668"/>
              <a:gd name="connsiteY4" fmla="*/ 288054 h 576097"/>
              <a:gd name="connsiteX0" fmla="*/ 0 w 832668"/>
              <a:gd name="connsiteY0" fmla="*/ 288033 h 576076"/>
              <a:gd name="connsiteX1" fmla="*/ 252028 w 832668"/>
              <a:gd name="connsiteY1" fmla="*/ 1 h 576076"/>
              <a:gd name="connsiteX2" fmla="*/ 832668 w 832668"/>
              <a:gd name="connsiteY2" fmla="*/ 299939 h 576076"/>
              <a:gd name="connsiteX3" fmla="*/ 252028 w 832668"/>
              <a:gd name="connsiteY3" fmla="*/ 576065 h 576076"/>
              <a:gd name="connsiteX4" fmla="*/ 0 w 832668"/>
              <a:gd name="connsiteY4" fmla="*/ 288033 h 576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668" h="576076">
                <a:moveTo>
                  <a:pt x="0" y="288033"/>
                </a:moveTo>
                <a:cubicBezTo>
                  <a:pt x="0" y="128957"/>
                  <a:pt x="134682" y="399"/>
                  <a:pt x="252028" y="1"/>
                </a:cubicBezTo>
                <a:cubicBezTo>
                  <a:pt x="369374" y="-397"/>
                  <a:pt x="823143" y="264688"/>
                  <a:pt x="832668" y="299939"/>
                </a:cubicBezTo>
                <a:cubicBezTo>
                  <a:pt x="827906" y="320903"/>
                  <a:pt x="390806" y="578049"/>
                  <a:pt x="252028" y="576065"/>
                </a:cubicBezTo>
                <a:cubicBezTo>
                  <a:pt x="113250" y="574081"/>
                  <a:pt x="0" y="447109"/>
                  <a:pt x="0" y="288033"/>
                </a:cubicBez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9" name="14 Elipse"/>
          <p:cNvSpPr/>
          <p:nvPr/>
        </p:nvSpPr>
        <p:spPr>
          <a:xfrm rot="16200000">
            <a:off x="2400598" y="5295852"/>
            <a:ext cx="472628" cy="288038"/>
          </a:xfrm>
          <a:custGeom>
            <a:avLst/>
            <a:gdLst>
              <a:gd name="connsiteX0" fmla="*/ 0 w 504056"/>
              <a:gd name="connsiteY0" fmla="*/ 288032 h 576064"/>
              <a:gd name="connsiteX1" fmla="*/ 252028 w 504056"/>
              <a:gd name="connsiteY1" fmla="*/ 0 h 576064"/>
              <a:gd name="connsiteX2" fmla="*/ 504056 w 504056"/>
              <a:gd name="connsiteY2" fmla="*/ 288032 h 576064"/>
              <a:gd name="connsiteX3" fmla="*/ 252028 w 504056"/>
              <a:gd name="connsiteY3" fmla="*/ 576064 h 576064"/>
              <a:gd name="connsiteX4" fmla="*/ 0 w 504056"/>
              <a:gd name="connsiteY4" fmla="*/ 288032 h 576064"/>
              <a:gd name="connsiteX0" fmla="*/ 0 w 715987"/>
              <a:gd name="connsiteY0" fmla="*/ 288054 h 576110"/>
              <a:gd name="connsiteX1" fmla="*/ 252028 w 715987"/>
              <a:gd name="connsiteY1" fmla="*/ 22 h 576110"/>
              <a:gd name="connsiteX2" fmla="*/ 715987 w 715987"/>
              <a:gd name="connsiteY2" fmla="*/ 299960 h 576110"/>
              <a:gd name="connsiteX3" fmla="*/ 252028 w 715987"/>
              <a:gd name="connsiteY3" fmla="*/ 576086 h 576110"/>
              <a:gd name="connsiteX4" fmla="*/ 0 w 715987"/>
              <a:gd name="connsiteY4" fmla="*/ 288054 h 576110"/>
              <a:gd name="connsiteX0" fmla="*/ 0 w 715987"/>
              <a:gd name="connsiteY0" fmla="*/ 288054 h 576110"/>
              <a:gd name="connsiteX1" fmla="*/ 252028 w 715987"/>
              <a:gd name="connsiteY1" fmla="*/ 22 h 576110"/>
              <a:gd name="connsiteX2" fmla="*/ 715987 w 715987"/>
              <a:gd name="connsiteY2" fmla="*/ 299960 h 576110"/>
              <a:gd name="connsiteX3" fmla="*/ 252028 w 715987"/>
              <a:gd name="connsiteY3" fmla="*/ 576086 h 576110"/>
              <a:gd name="connsiteX4" fmla="*/ 0 w 715987"/>
              <a:gd name="connsiteY4" fmla="*/ 288054 h 576110"/>
              <a:gd name="connsiteX0" fmla="*/ 0 w 715987"/>
              <a:gd name="connsiteY0" fmla="*/ 288054 h 576097"/>
              <a:gd name="connsiteX1" fmla="*/ 252028 w 715987"/>
              <a:gd name="connsiteY1" fmla="*/ 22 h 576097"/>
              <a:gd name="connsiteX2" fmla="*/ 715987 w 715987"/>
              <a:gd name="connsiteY2" fmla="*/ 299960 h 576097"/>
              <a:gd name="connsiteX3" fmla="*/ 252028 w 715987"/>
              <a:gd name="connsiteY3" fmla="*/ 576086 h 576097"/>
              <a:gd name="connsiteX4" fmla="*/ 0 w 715987"/>
              <a:gd name="connsiteY4" fmla="*/ 288054 h 576097"/>
              <a:gd name="connsiteX0" fmla="*/ 0 w 832668"/>
              <a:gd name="connsiteY0" fmla="*/ 288054 h 576097"/>
              <a:gd name="connsiteX1" fmla="*/ 252028 w 832668"/>
              <a:gd name="connsiteY1" fmla="*/ 22 h 576097"/>
              <a:gd name="connsiteX2" fmla="*/ 832668 w 832668"/>
              <a:gd name="connsiteY2" fmla="*/ 299960 h 576097"/>
              <a:gd name="connsiteX3" fmla="*/ 252028 w 832668"/>
              <a:gd name="connsiteY3" fmla="*/ 576086 h 576097"/>
              <a:gd name="connsiteX4" fmla="*/ 0 w 832668"/>
              <a:gd name="connsiteY4" fmla="*/ 288054 h 576097"/>
              <a:gd name="connsiteX0" fmla="*/ 0 w 832668"/>
              <a:gd name="connsiteY0" fmla="*/ 288033 h 576076"/>
              <a:gd name="connsiteX1" fmla="*/ 252028 w 832668"/>
              <a:gd name="connsiteY1" fmla="*/ 1 h 576076"/>
              <a:gd name="connsiteX2" fmla="*/ 832668 w 832668"/>
              <a:gd name="connsiteY2" fmla="*/ 299939 h 576076"/>
              <a:gd name="connsiteX3" fmla="*/ 252028 w 832668"/>
              <a:gd name="connsiteY3" fmla="*/ 576065 h 576076"/>
              <a:gd name="connsiteX4" fmla="*/ 0 w 832668"/>
              <a:gd name="connsiteY4" fmla="*/ 288033 h 576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668" h="576076">
                <a:moveTo>
                  <a:pt x="0" y="288033"/>
                </a:moveTo>
                <a:cubicBezTo>
                  <a:pt x="0" y="128957"/>
                  <a:pt x="134682" y="399"/>
                  <a:pt x="252028" y="1"/>
                </a:cubicBezTo>
                <a:cubicBezTo>
                  <a:pt x="369374" y="-397"/>
                  <a:pt x="823143" y="264688"/>
                  <a:pt x="832668" y="299939"/>
                </a:cubicBezTo>
                <a:cubicBezTo>
                  <a:pt x="827906" y="320903"/>
                  <a:pt x="390806" y="578049"/>
                  <a:pt x="252028" y="576065"/>
                </a:cubicBezTo>
                <a:cubicBezTo>
                  <a:pt x="113250" y="574081"/>
                  <a:pt x="0" y="447109"/>
                  <a:pt x="0" y="288033"/>
                </a:cubicBezTo>
                <a:close/>
              </a:path>
            </a:pathLst>
          </a:cu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0" name="14 Elipse"/>
          <p:cNvSpPr/>
          <p:nvPr/>
        </p:nvSpPr>
        <p:spPr>
          <a:xfrm rot="16200000">
            <a:off x="2760632" y="5295852"/>
            <a:ext cx="472628" cy="288038"/>
          </a:xfrm>
          <a:custGeom>
            <a:avLst/>
            <a:gdLst>
              <a:gd name="connsiteX0" fmla="*/ 0 w 504056"/>
              <a:gd name="connsiteY0" fmla="*/ 288032 h 576064"/>
              <a:gd name="connsiteX1" fmla="*/ 252028 w 504056"/>
              <a:gd name="connsiteY1" fmla="*/ 0 h 576064"/>
              <a:gd name="connsiteX2" fmla="*/ 504056 w 504056"/>
              <a:gd name="connsiteY2" fmla="*/ 288032 h 576064"/>
              <a:gd name="connsiteX3" fmla="*/ 252028 w 504056"/>
              <a:gd name="connsiteY3" fmla="*/ 576064 h 576064"/>
              <a:gd name="connsiteX4" fmla="*/ 0 w 504056"/>
              <a:gd name="connsiteY4" fmla="*/ 288032 h 576064"/>
              <a:gd name="connsiteX0" fmla="*/ 0 w 715987"/>
              <a:gd name="connsiteY0" fmla="*/ 288054 h 576110"/>
              <a:gd name="connsiteX1" fmla="*/ 252028 w 715987"/>
              <a:gd name="connsiteY1" fmla="*/ 22 h 576110"/>
              <a:gd name="connsiteX2" fmla="*/ 715987 w 715987"/>
              <a:gd name="connsiteY2" fmla="*/ 299960 h 576110"/>
              <a:gd name="connsiteX3" fmla="*/ 252028 w 715987"/>
              <a:gd name="connsiteY3" fmla="*/ 576086 h 576110"/>
              <a:gd name="connsiteX4" fmla="*/ 0 w 715987"/>
              <a:gd name="connsiteY4" fmla="*/ 288054 h 576110"/>
              <a:gd name="connsiteX0" fmla="*/ 0 w 715987"/>
              <a:gd name="connsiteY0" fmla="*/ 288054 h 576110"/>
              <a:gd name="connsiteX1" fmla="*/ 252028 w 715987"/>
              <a:gd name="connsiteY1" fmla="*/ 22 h 576110"/>
              <a:gd name="connsiteX2" fmla="*/ 715987 w 715987"/>
              <a:gd name="connsiteY2" fmla="*/ 299960 h 576110"/>
              <a:gd name="connsiteX3" fmla="*/ 252028 w 715987"/>
              <a:gd name="connsiteY3" fmla="*/ 576086 h 576110"/>
              <a:gd name="connsiteX4" fmla="*/ 0 w 715987"/>
              <a:gd name="connsiteY4" fmla="*/ 288054 h 576110"/>
              <a:gd name="connsiteX0" fmla="*/ 0 w 715987"/>
              <a:gd name="connsiteY0" fmla="*/ 288054 h 576097"/>
              <a:gd name="connsiteX1" fmla="*/ 252028 w 715987"/>
              <a:gd name="connsiteY1" fmla="*/ 22 h 576097"/>
              <a:gd name="connsiteX2" fmla="*/ 715987 w 715987"/>
              <a:gd name="connsiteY2" fmla="*/ 299960 h 576097"/>
              <a:gd name="connsiteX3" fmla="*/ 252028 w 715987"/>
              <a:gd name="connsiteY3" fmla="*/ 576086 h 576097"/>
              <a:gd name="connsiteX4" fmla="*/ 0 w 715987"/>
              <a:gd name="connsiteY4" fmla="*/ 288054 h 576097"/>
              <a:gd name="connsiteX0" fmla="*/ 0 w 832668"/>
              <a:gd name="connsiteY0" fmla="*/ 288054 h 576097"/>
              <a:gd name="connsiteX1" fmla="*/ 252028 w 832668"/>
              <a:gd name="connsiteY1" fmla="*/ 22 h 576097"/>
              <a:gd name="connsiteX2" fmla="*/ 832668 w 832668"/>
              <a:gd name="connsiteY2" fmla="*/ 299960 h 576097"/>
              <a:gd name="connsiteX3" fmla="*/ 252028 w 832668"/>
              <a:gd name="connsiteY3" fmla="*/ 576086 h 576097"/>
              <a:gd name="connsiteX4" fmla="*/ 0 w 832668"/>
              <a:gd name="connsiteY4" fmla="*/ 288054 h 576097"/>
              <a:gd name="connsiteX0" fmla="*/ 0 w 832668"/>
              <a:gd name="connsiteY0" fmla="*/ 288033 h 576076"/>
              <a:gd name="connsiteX1" fmla="*/ 252028 w 832668"/>
              <a:gd name="connsiteY1" fmla="*/ 1 h 576076"/>
              <a:gd name="connsiteX2" fmla="*/ 832668 w 832668"/>
              <a:gd name="connsiteY2" fmla="*/ 299939 h 576076"/>
              <a:gd name="connsiteX3" fmla="*/ 252028 w 832668"/>
              <a:gd name="connsiteY3" fmla="*/ 576065 h 576076"/>
              <a:gd name="connsiteX4" fmla="*/ 0 w 832668"/>
              <a:gd name="connsiteY4" fmla="*/ 288033 h 576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668" h="576076">
                <a:moveTo>
                  <a:pt x="0" y="288033"/>
                </a:moveTo>
                <a:cubicBezTo>
                  <a:pt x="0" y="128957"/>
                  <a:pt x="134682" y="399"/>
                  <a:pt x="252028" y="1"/>
                </a:cubicBezTo>
                <a:cubicBezTo>
                  <a:pt x="369374" y="-397"/>
                  <a:pt x="823143" y="264688"/>
                  <a:pt x="832668" y="299939"/>
                </a:cubicBezTo>
                <a:cubicBezTo>
                  <a:pt x="827906" y="320903"/>
                  <a:pt x="390806" y="578049"/>
                  <a:pt x="252028" y="576065"/>
                </a:cubicBezTo>
                <a:cubicBezTo>
                  <a:pt x="113250" y="574081"/>
                  <a:pt x="0" y="447109"/>
                  <a:pt x="0" y="288033"/>
                </a:cubicBezTo>
                <a:close/>
              </a:path>
            </a:pathLst>
          </a:cu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1" name="14 Elipse"/>
          <p:cNvSpPr/>
          <p:nvPr/>
        </p:nvSpPr>
        <p:spPr>
          <a:xfrm rot="16200000">
            <a:off x="1896545" y="5287084"/>
            <a:ext cx="472628" cy="288038"/>
          </a:xfrm>
          <a:custGeom>
            <a:avLst/>
            <a:gdLst>
              <a:gd name="connsiteX0" fmla="*/ 0 w 504056"/>
              <a:gd name="connsiteY0" fmla="*/ 288032 h 576064"/>
              <a:gd name="connsiteX1" fmla="*/ 252028 w 504056"/>
              <a:gd name="connsiteY1" fmla="*/ 0 h 576064"/>
              <a:gd name="connsiteX2" fmla="*/ 504056 w 504056"/>
              <a:gd name="connsiteY2" fmla="*/ 288032 h 576064"/>
              <a:gd name="connsiteX3" fmla="*/ 252028 w 504056"/>
              <a:gd name="connsiteY3" fmla="*/ 576064 h 576064"/>
              <a:gd name="connsiteX4" fmla="*/ 0 w 504056"/>
              <a:gd name="connsiteY4" fmla="*/ 288032 h 576064"/>
              <a:gd name="connsiteX0" fmla="*/ 0 w 715987"/>
              <a:gd name="connsiteY0" fmla="*/ 288054 h 576110"/>
              <a:gd name="connsiteX1" fmla="*/ 252028 w 715987"/>
              <a:gd name="connsiteY1" fmla="*/ 22 h 576110"/>
              <a:gd name="connsiteX2" fmla="*/ 715987 w 715987"/>
              <a:gd name="connsiteY2" fmla="*/ 299960 h 576110"/>
              <a:gd name="connsiteX3" fmla="*/ 252028 w 715987"/>
              <a:gd name="connsiteY3" fmla="*/ 576086 h 576110"/>
              <a:gd name="connsiteX4" fmla="*/ 0 w 715987"/>
              <a:gd name="connsiteY4" fmla="*/ 288054 h 576110"/>
              <a:gd name="connsiteX0" fmla="*/ 0 w 715987"/>
              <a:gd name="connsiteY0" fmla="*/ 288054 h 576110"/>
              <a:gd name="connsiteX1" fmla="*/ 252028 w 715987"/>
              <a:gd name="connsiteY1" fmla="*/ 22 h 576110"/>
              <a:gd name="connsiteX2" fmla="*/ 715987 w 715987"/>
              <a:gd name="connsiteY2" fmla="*/ 299960 h 576110"/>
              <a:gd name="connsiteX3" fmla="*/ 252028 w 715987"/>
              <a:gd name="connsiteY3" fmla="*/ 576086 h 576110"/>
              <a:gd name="connsiteX4" fmla="*/ 0 w 715987"/>
              <a:gd name="connsiteY4" fmla="*/ 288054 h 576110"/>
              <a:gd name="connsiteX0" fmla="*/ 0 w 715987"/>
              <a:gd name="connsiteY0" fmla="*/ 288054 h 576097"/>
              <a:gd name="connsiteX1" fmla="*/ 252028 w 715987"/>
              <a:gd name="connsiteY1" fmla="*/ 22 h 576097"/>
              <a:gd name="connsiteX2" fmla="*/ 715987 w 715987"/>
              <a:gd name="connsiteY2" fmla="*/ 299960 h 576097"/>
              <a:gd name="connsiteX3" fmla="*/ 252028 w 715987"/>
              <a:gd name="connsiteY3" fmla="*/ 576086 h 576097"/>
              <a:gd name="connsiteX4" fmla="*/ 0 w 715987"/>
              <a:gd name="connsiteY4" fmla="*/ 288054 h 576097"/>
              <a:gd name="connsiteX0" fmla="*/ 0 w 832668"/>
              <a:gd name="connsiteY0" fmla="*/ 288054 h 576097"/>
              <a:gd name="connsiteX1" fmla="*/ 252028 w 832668"/>
              <a:gd name="connsiteY1" fmla="*/ 22 h 576097"/>
              <a:gd name="connsiteX2" fmla="*/ 832668 w 832668"/>
              <a:gd name="connsiteY2" fmla="*/ 299960 h 576097"/>
              <a:gd name="connsiteX3" fmla="*/ 252028 w 832668"/>
              <a:gd name="connsiteY3" fmla="*/ 576086 h 576097"/>
              <a:gd name="connsiteX4" fmla="*/ 0 w 832668"/>
              <a:gd name="connsiteY4" fmla="*/ 288054 h 576097"/>
              <a:gd name="connsiteX0" fmla="*/ 0 w 832668"/>
              <a:gd name="connsiteY0" fmla="*/ 288033 h 576076"/>
              <a:gd name="connsiteX1" fmla="*/ 252028 w 832668"/>
              <a:gd name="connsiteY1" fmla="*/ 1 h 576076"/>
              <a:gd name="connsiteX2" fmla="*/ 832668 w 832668"/>
              <a:gd name="connsiteY2" fmla="*/ 299939 h 576076"/>
              <a:gd name="connsiteX3" fmla="*/ 252028 w 832668"/>
              <a:gd name="connsiteY3" fmla="*/ 576065 h 576076"/>
              <a:gd name="connsiteX4" fmla="*/ 0 w 832668"/>
              <a:gd name="connsiteY4" fmla="*/ 288033 h 576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668" h="576076">
                <a:moveTo>
                  <a:pt x="0" y="288033"/>
                </a:moveTo>
                <a:cubicBezTo>
                  <a:pt x="0" y="128957"/>
                  <a:pt x="134682" y="399"/>
                  <a:pt x="252028" y="1"/>
                </a:cubicBezTo>
                <a:cubicBezTo>
                  <a:pt x="369374" y="-397"/>
                  <a:pt x="823143" y="264688"/>
                  <a:pt x="832668" y="299939"/>
                </a:cubicBezTo>
                <a:cubicBezTo>
                  <a:pt x="827906" y="320903"/>
                  <a:pt x="390806" y="578049"/>
                  <a:pt x="252028" y="576065"/>
                </a:cubicBezTo>
                <a:cubicBezTo>
                  <a:pt x="113250" y="574081"/>
                  <a:pt x="0" y="447109"/>
                  <a:pt x="0" y="288033"/>
                </a:cubicBezTo>
                <a:close/>
              </a:path>
            </a:pathLst>
          </a:cu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2" name="14 Elipse"/>
          <p:cNvSpPr/>
          <p:nvPr/>
        </p:nvSpPr>
        <p:spPr>
          <a:xfrm rot="5400000">
            <a:off x="3264691" y="4823608"/>
            <a:ext cx="472628" cy="288038"/>
          </a:xfrm>
          <a:custGeom>
            <a:avLst/>
            <a:gdLst>
              <a:gd name="connsiteX0" fmla="*/ 0 w 504056"/>
              <a:gd name="connsiteY0" fmla="*/ 288032 h 576064"/>
              <a:gd name="connsiteX1" fmla="*/ 252028 w 504056"/>
              <a:gd name="connsiteY1" fmla="*/ 0 h 576064"/>
              <a:gd name="connsiteX2" fmla="*/ 504056 w 504056"/>
              <a:gd name="connsiteY2" fmla="*/ 288032 h 576064"/>
              <a:gd name="connsiteX3" fmla="*/ 252028 w 504056"/>
              <a:gd name="connsiteY3" fmla="*/ 576064 h 576064"/>
              <a:gd name="connsiteX4" fmla="*/ 0 w 504056"/>
              <a:gd name="connsiteY4" fmla="*/ 288032 h 576064"/>
              <a:gd name="connsiteX0" fmla="*/ 0 w 715987"/>
              <a:gd name="connsiteY0" fmla="*/ 288054 h 576110"/>
              <a:gd name="connsiteX1" fmla="*/ 252028 w 715987"/>
              <a:gd name="connsiteY1" fmla="*/ 22 h 576110"/>
              <a:gd name="connsiteX2" fmla="*/ 715987 w 715987"/>
              <a:gd name="connsiteY2" fmla="*/ 299960 h 576110"/>
              <a:gd name="connsiteX3" fmla="*/ 252028 w 715987"/>
              <a:gd name="connsiteY3" fmla="*/ 576086 h 576110"/>
              <a:gd name="connsiteX4" fmla="*/ 0 w 715987"/>
              <a:gd name="connsiteY4" fmla="*/ 288054 h 576110"/>
              <a:gd name="connsiteX0" fmla="*/ 0 w 715987"/>
              <a:gd name="connsiteY0" fmla="*/ 288054 h 576110"/>
              <a:gd name="connsiteX1" fmla="*/ 252028 w 715987"/>
              <a:gd name="connsiteY1" fmla="*/ 22 h 576110"/>
              <a:gd name="connsiteX2" fmla="*/ 715987 w 715987"/>
              <a:gd name="connsiteY2" fmla="*/ 299960 h 576110"/>
              <a:gd name="connsiteX3" fmla="*/ 252028 w 715987"/>
              <a:gd name="connsiteY3" fmla="*/ 576086 h 576110"/>
              <a:gd name="connsiteX4" fmla="*/ 0 w 715987"/>
              <a:gd name="connsiteY4" fmla="*/ 288054 h 576110"/>
              <a:gd name="connsiteX0" fmla="*/ 0 w 715987"/>
              <a:gd name="connsiteY0" fmla="*/ 288054 h 576097"/>
              <a:gd name="connsiteX1" fmla="*/ 252028 w 715987"/>
              <a:gd name="connsiteY1" fmla="*/ 22 h 576097"/>
              <a:gd name="connsiteX2" fmla="*/ 715987 w 715987"/>
              <a:gd name="connsiteY2" fmla="*/ 299960 h 576097"/>
              <a:gd name="connsiteX3" fmla="*/ 252028 w 715987"/>
              <a:gd name="connsiteY3" fmla="*/ 576086 h 576097"/>
              <a:gd name="connsiteX4" fmla="*/ 0 w 715987"/>
              <a:gd name="connsiteY4" fmla="*/ 288054 h 576097"/>
              <a:gd name="connsiteX0" fmla="*/ 0 w 832668"/>
              <a:gd name="connsiteY0" fmla="*/ 288054 h 576097"/>
              <a:gd name="connsiteX1" fmla="*/ 252028 w 832668"/>
              <a:gd name="connsiteY1" fmla="*/ 22 h 576097"/>
              <a:gd name="connsiteX2" fmla="*/ 832668 w 832668"/>
              <a:gd name="connsiteY2" fmla="*/ 299960 h 576097"/>
              <a:gd name="connsiteX3" fmla="*/ 252028 w 832668"/>
              <a:gd name="connsiteY3" fmla="*/ 576086 h 576097"/>
              <a:gd name="connsiteX4" fmla="*/ 0 w 832668"/>
              <a:gd name="connsiteY4" fmla="*/ 288054 h 576097"/>
              <a:gd name="connsiteX0" fmla="*/ 0 w 832668"/>
              <a:gd name="connsiteY0" fmla="*/ 288033 h 576076"/>
              <a:gd name="connsiteX1" fmla="*/ 252028 w 832668"/>
              <a:gd name="connsiteY1" fmla="*/ 1 h 576076"/>
              <a:gd name="connsiteX2" fmla="*/ 832668 w 832668"/>
              <a:gd name="connsiteY2" fmla="*/ 299939 h 576076"/>
              <a:gd name="connsiteX3" fmla="*/ 252028 w 832668"/>
              <a:gd name="connsiteY3" fmla="*/ 576065 h 576076"/>
              <a:gd name="connsiteX4" fmla="*/ 0 w 832668"/>
              <a:gd name="connsiteY4" fmla="*/ 288033 h 576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2668" h="576076">
                <a:moveTo>
                  <a:pt x="0" y="288033"/>
                </a:moveTo>
                <a:cubicBezTo>
                  <a:pt x="0" y="128957"/>
                  <a:pt x="134682" y="399"/>
                  <a:pt x="252028" y="1"/>
                </a:cubicBezTo>
                <a:cubicBezTo>
                  <a:pt x="369374" y="-397"/>
                  <a:pt x="823143" y="264688"/>
                  <a:pt x="832668" y="299939"/>
                </a:cubicBezTo>
                <a:cubicBezTo>
                  <a:pt x="827906" y="320903"/>
                  <a:pt x="390806" y="578049"/>
                  <a:pt x="252028" y="576065"/>
                </a:cubicBezTo>
                <a:cubicBezTo>
                  <a:pt x="113250" y="574081"/>
                  <a:pt x="0" y="447109"/>
                  <a:pt x="0" y="288033"/>
                </a:cubicBezTo>
                <a:close/>
              </a:path>
            </a:pathLst>
          </a:custGeom>
          <a:pattFill prst="pct20">
            <a:fgClr>
              <a:schemeClr val="accent1"/>
            </a:fgClr>
            <a:bgClr>
              <a:schemeClr val="bg1"/>
            </a:bgClr>
          </a:patt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3" name="2 Subtítulo"/>
          <p:cNvSpPr txBox="1">
            <a:spLocks/>
          </p:cNvSpPr>
          <p:nvPr/>
        </p:nvSpPr>
        <p:spPr>
          <a:xfrm>
            <a:off x="4725144" y="4339845"/>
            <a:ext cx="2404209" cy="19756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buFont typeface="Arial" pitchFamily="34" charset="0"/>
              <a:buChar char="•"/>
            </a:pPr>
            <a:r>
              <a:rPr lang="es-AR" sz="1000" dirty="0">
                <a:solidFill>
                  <a:schemeClr val="tx1"/>
                </a:solidFill>
              </a:rPr>
              <a:t>SUJETO</a:t>
            </a:r>
          </a:p>
          <a:p>
            <a:pPr marL="171450" indent="-171450" algn="l">
              <a:buFont typeface="Arial" pitchFamily="34" charset="0"/>
              <a:buChar char="•"/>
            </a:pPr>
            <a:r>
              <a:rPr lang="es-AR" sz="1000" dirty="0">
                <a:solidFill>
                  <a:schemeClr val="tx1"/>
                </a:solidFill>
              </a:rPr>
              <a:t>ILIMITADO</a:t>
            </a:r>
          </a:p>
          <a:p>
            <a:pPr marL="171450" indent="-171450" algn="l">
              <a:buFont typeface="Arial" pitchFamily="34" charset="0"/>
              <a:buChar char="•"/>
            </a:pPr>
            <a:r>
              <a:rPr lang="es-AR" sz="1000" dirty="0">
                <a:solidFill>
                  <a:schemeClr val="tx1"/>
                </a:solidFill>
              </a:rPr>
              <a:t>TRASCIENDE TIEMPO Y ESPACIO</a:t>
            </a:r>
          </a:p>
          <a:p>
            <a:pPr marL="171450" indent="-171450" algn="l">
              <a:buFont typeface="Arial" pitchFamily="34" charset="0"/>
              <a:buChar char="•"/>
            </a:pPr>
            <a:r>
              <a:rPr lang="es-AR" sz="1000" dirty="0">
                <a:solidFill>
                  <a:schemeClr val="tx1"/>
                </a:solidFill>
              </a:rPr>
              <a:t>ETERNO</a:t>
            </a:r>
          </a:p>
          <a:p>
            <a:pPr marL="171450" indent="-171450" algn="l">
              <a:buFont typeface="Arial" pitchFamily="34" charset="0"/>
              <a:buChar char="•"/>
            </a:pPr>
            <a:endParaRPr lang="es-AR" sz="1400" dirty="0">
              <a:solidFill>
                <a:schemeClr val="tx1"/>
              </a:solidFill>
            </a:endParaRPr>
          </a:p>
          <a:p>
            <a:pPr marL="171450" indent="-171450" algn="l">
              <a:buFont typeface="Arial" pitchFamily="34" charset="0"/>
              <a:buChar char="•"/>
            </a:pPr>
            <a:r>
              <a:rPr lang="es-AR" sz="1000" dirty="0">
                <a:solidFill>
                  <a:schemeClr val="tx1"/>
                </a:solidFill>
              </a:rPr>
              <a:t>OBJETO</a:t>
            </a:r>
          </a:p>
          <a:p>
            <a:pPr marL="171450" indent="-171450" algn="l">
              <a:buFont typeface="Arial" pitchFamily="34" charset="0"/>
              <a:buChar char="•"/>
            </a:pPr>
            <a:r>
              <a:rPr lang="es-AR" sz="1000" dirty="0">
                <a:solidFill>
                  <a:schemeClr val="tx1"/>
                </a:solidFill>
              </a:rPr>
              <a:t>LIMITADO</a:t>
            </a:r>
          </a:p>
          <a:p>
            <a:pPr marL="171450" indent="-171450" algn="l">
              <a:buFont typeface="Arial" pitchFamily="34" charset="0"/>
              <a:buChar char="•"/>
            </a:pPr>
            <a:r>
              <a:rPr lang="es-AR" sz="1000" dirty="0">
                <a:solidFill>
                  <a:schemeClr val="tx1"/>
                </a:solidFill>
              </a:rPr>
              <a:t>NO TRASCIENDE TIEMPO Y ESPACIO</a:t>
            </a:r>
          </a:p>
          <a:p>
            <a:pPr marL="171450" indent="-171450" algn="l">
              <a:buFont typeface="Arial" pitchFamily="34" charset="0"/>
              <a:buChar char="•"/>
            </a:pPr>
            <a:r>
              <a:rPr lang="x-none" sz="1000" dirty="0">
                <a:solidFill>
                  <a:schemeClr val="tx1"/>
                </a:solidFill>
              </a:rPr>
              <a:t>TRANSITORIO</a:t>
            </a:r>
            <a:endParaRPr lang="es-AR" sz="1000" dirty="0">
              <a:solidFill>
                <a:schemeClr val="tx1"/>
              </a:solidFill>
            </a:endParaRPr>
          </a:p>
          <a:p>
            <a:pPr algn="l"/>
            <a:endParaRPr lang="es-AR" sz="1000" dirty="0">
              <a:solidFill>
                <a:schemeClr val="tx1"/>
              </a:solidFill>
            </a:endParaRPr>
          </a:p>
          <a:p>
            <a:pPr algn="l"/>
            <a:endParaRPr lang="es-AR" sz="1000" dirty="0">
              <a:solidFill>
                <a:schemeClr val="tx1"/>
              </a:solidFill>
            </a:endParaRPr>
          </a:p>
        </p:txBody>
      </p:sp>
      <p:sp>
        <p:nvSpPr>
          <p:cNvPr id="36" name="35 Elipse"/>
          <p:cNvSpPr/>
          <p:nvPr/>
        </p:nvSpPr>
        <p:spPr>
          <a:xfrm>
            <a:off x="3789040" y="4515289"/>
            <a:ext cx="924494" cy="396812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200" dirty="0">
                <a:solidFill>
                  <a:schemeClr val="tx1"/>
                </a:solidFill>
              </a:rPr>
              <a:t>CAUSA</a:t>
            </a:r>
          </a:p>
        </p:txBody>
      </p:sp>
      <p:sp>
        <p:nvSpPr>
          <p:cNvPr id="37" name="36 Elipse"/>
          <p:cNvSpPr/>
          <p:nvPr/>
        </p:nvSpPr>
        <p:spPr>
          <a:xfrm>
            <a:off x="3828893" y="5564698"/>
            <a:ext cx="924494" cy="396812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100" dirty="0">
                <a:solidFill>
                  <a:schemeClr val="tx1"/>
                </a:solidFill>
              </a:rPr>
              <a:t>EFECTO</a:t>
            </a:r>
          </a:p>
        </p:txBody>
      </p:sp>
      <p:pic>
        <p:nvPicPr>
          <p:cNvPr id="38" name="Picture 2" descr="C:\Users\CURSO FORMULA\Desktop\Sin títul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979679">
            <a:off x="4146771" y="5072959"/>
            <a:ext cx="489388" cy="202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C:\Users\CURSO FORMULA\Desktop\Sin títul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14376" flipH="1" flipV="1">
            <a:off x="3939228" y="5131267"/>
            <a:ext cx="513260" cy="18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4" name="33 Conector recto"/>
          <p:cNvCxnSpPr/>
          <p:nvPr/>
        </p:nvCxnSpPr>
        <p:spPr>
          <a:xfrm>
            <a:off x="3861048" y="5203941"/>
            <a:ext cx="2497968" cy="0"/>
          </a:xfrm>
          <a:prstGeom prst="line">
            <a:avLst/>
          </a:prstGeom>
          <a:ln w="63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2 Subtítulo"/>
          <p:cNvSpPr txBox="1">
            <a:spLocks/>
          </p:cNvSpPr>
          <p:nvPr/>
        </p:nvSpPr>
        <p:spPr>
          <a:xfrm>
            <a:off x="122632" y="4736976"/>
            <a:ext cx="1743950" cy="1728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l">
              <a:buFont typeface="Arial" pitchFamily="34" charset="0"/>
              <a:buChar char="•"/>
            </a:pPr>
            <a:r>
              <a:rPr lang="es-AR" sz="1000" dirty="0">
                <a:solidFill>
                  <a:schemeClr val="tx1"/>
                </a:solidFill>
              </a:rPr>
              <a:t>MICROCOSMOS </a:t>
            </a:r>
          </a:p>
          <a:p>
            <a:pPr marL="171450" indent="-171450" algn="l">
              <a:buFont typeface="Arial" pitchFamily="34" charset="0"/>
              <a:buChar char="•"/>
            </a:pPr>
            <a:r>
              <a:rPr lang="es-AR" sz="1000" dirty="0">
                <a:solidFill>
                  <a:schemeClr val="tx1"/>
                </a:solidFill>
              </a:rPr>
              <a:t>EL CEN</a:t>
            </a:r>
            <a:r>
              <a:rPr lang="x-none" sz="1000" dirty="0">
                <a:solidFill>
                  <a:schemeClr val="tx1"/>
                </a:solidFill>
              </a:rPr>
              <a:t>T</a:t>
            </a:r>
            <a:r>
              <a:rPr lang="es-AR" sz="1000" dirty="0">
                <a:solidFill>
                  <a:schemeClr val="tx1"/>
                </a:solidFill>
              </a:rPr>
              <a:t>RO DE ARMONIA</a:t>
            </a:r>
          </a:p>
          <a:p>
            <a:pPr marL="171450" indent="-171450" algn="l">
              <a:buFont typeface="Arial" pitchFamily="34" charset="0"/>
              <a:buChar char="•"/>
            </a:pPr>
            <a:r>
              <a:rPr lang="x-none" sz="1000" dirty="0">
                <a:solidFill>
                  <a:schemeClr val="tx1"/>
                </a:solidFill>
              </a:rPr>
              <a:t>GOBERNADOR </a:t>
            </a:r>
          </a:p>
          <a:p>
            <a:pPr algn="l"/>
            <a:r>
              <a:rPr lang="x-none" sz="1000" dirty="0">
                <a:solidFill>
                  <a:schemeClr val="tx1"/>
                </a:solidFill>
              </a:rPr>
              <a:t>      (</a:t>
            </a:r>
            <a:r>
              <a:rPr lang="es-AR" sz="1000" dirty="0">
                <a:solidFill>
                  <a:schemeClr val="tx1"/>
                </a:solidFill>
              </a:rPr>
              <a:t>SR DE LA CRE</a:t>
            </a:r>
            <a:r>
              <a:rPr lang="x-none" sz="1000" dirty="0">
                <a:solidFill>
                  <a:schemeClr val="tx1"/>
                </a:solidFill>
              </a:rPr>
              <a:t>A</a:t>
            </a:r>
            <a:r>
              <a:rPr lang="es-AR" sz="1000" dirty="0">
                <a:solidFill>
                  <a:schemeClr val="tx1"/>
                </a:solidFill>
              </a:rPr>
              <a:t>CION</a:t>
            </a:r>
            <a:r>
              <a:rPr lang="x-none" sz="10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41" name="40 Flecha curvada hacia la izquierda"/>
          <p:cNvSpPr/>
          <p:nvPr/>
        </p:nvSpPr>
        <p:spPr>
          <a:xfrm rot="16200000">
            <a:off x="3207653" y="4824450"/>
            <a:ext cx="92793" cy="205878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42" name="41 Flecha curvada hacia la izquierda"/>
          <p:cNvSpPr/>
          <p:nvPr/>
        </p:nvSpPr>
        <p:spPr>
          <a:xfrm rot="16200000" flipH="1" flipV="1">
            <a:off x="3203592" y="4952246"/>
            <a:ext cx="80638" cy="226162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43" name="42 Flecha curvada hacia la izquierda"/>
          <p:cNvSpPr/>
          <p:nvPr/>
        </p:nvSpPr>
        <p:spPr>
          <a:xfrm rot="16200000">
            <a:off x="2326410" y="5167338"/>
            <a:ext cx="92793" cy="240182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44" name="43 Flecha curvada hacia la izquierda"/>
          <p:cNvSpPr/>
          <p:nvPr/>
        </p:nvSpPr>
        <p:spPr>
          <a:xfrm rot="16200000" flipH="1" flipV="1">
            <a:off x="2332487" y="5318563"/>
            <a:ext cx="80638" cy="240180"/>
          </a:xfrm>
          <a:prstGeom prst="curvedLeftArrow">
            <a:avLst>
              <a:gd name="adj1" fmla="val 10181"/>
              <a:gd name="adj2" fmla="val 34250"/>
              <a:gd name="adj3" fmla="val 25000"/>
            </a:avLst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45" name="2 Subtítulo"/>
          <p:cNvSpPr txBox="1">
            <a:spLocks/>
          </p:cNvSpPr>
          <p:nvPr/>
        </p:nvSpPr>
        <p:spPr>
          <a:xfrm>
            <a:off x="2238984" y="4606453"/>
            <a:ext cx="1227886" cy="14168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700" dirty="0">
                <a:solidFill>
                  <a:schemeClr val="tx1"/>
                </a:solidFill>
              </a:rPr>
              <a:t>CUERPO ESPIRITUAL</a:t>
            </a:r>
          </a:p>
          <a:p>
            <a:endParaRPr lang="es-AR" sz="700" dirty="0">
              <a:solidFill>
                <a:schemeClr val="tx1"/>
              </a:solidFill>
            </a:endParaRPr>
          </a:p>
          <a:p>
            <a:endParaRPr lang="es-AR" sz="700" dirty="0">
              <a:solidFill>
                <a:schemeClr val="tx1"/>
              </a:solidFill>
            </a:endParaRPr>
          </a:p>
          <a:p>
            <a:endParaRPr lang="es-AR" sz="700" dirty="0">
              <a:solidFill>
                <a:schemeClr val="tx1"/>
              </a:solidFill>
            </a:endParaRPr>
          </a:p>
          <a:p>
            <a:endParaRPr lang="es-AR" sz="700" dirty="0">
              <a:solidFill>
                <a:schemeClr val="tx1"/>
              </a:solidFill>
            </a:endParaRPr>
          </a:p>
          <a:p>
            <a:endParaRPr lang="es-AR" sz="700" dirty="0">
              <a:solidFill>
                <a:schemeClr val="tx1"/>
              </a:solidFill>
            </a:endParaRPr>
          </a:p>
          <a:p>
            <a:endParaRPr lang="es-AR" sz="700" dirty="0">
              <a:solidFill>
                <a:schemeClr val="tx1"/>
              </a:solidFill>
            </a:endParaRPr>
          </a:p>
          <a:p>
            <a:endParaRPr lang="es-AR" sz="700" dirty="0">
              <a:solidFill>
                <a:schemeClr val="tx1"/>
              </a:solidFill>
            </a:endParaRPr>
          </a:p>
          <a:p>
            <a:r>
              <a:rPr lang="es-AR" sz="700" dirty="0">
                <a:solidFill>
                  <a:schemeClr val="tx1"/>
                </a:solidFill>
              </a:rPr>
              <a:t>CUERPO FISICO</a:t>
            </a:r>
            <a:endParaRPr lang="x-none" sz="700" dirty="0">
              <a:solidFill>
                <a:schemeClr val="tx1"/>
              </a:solidFill>
            </a:endParaRPr>
          </a:p>
        </p:txBody>
      </p:sp>
      <p:sp>
        <p:nvSpPr>
          <p:cNvPr id="46" name="2 Subtítulo"/>
          <p:cNvSpPr txBox="1">
            <a:spLocks/>
          </p:cNvSpPr>
          <p:nvPr/>
        </p:nvSpPr>
        <p:spPr>
          <a:xfrm>
            <a:off x="2213230" y="4282444"/>
            <a:ext cx="1253640" cy="332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700" dirty="0">
                <a:solidFill>
                  <a:schemeClr val="tx1"/>
                </a:solidFill>
              </a:rPr>
              <a:t>5 SENTIDOS ESPIRITUALES</a:t>
            </a:r>
            <a:endParaRPr lang="x-none" sz="700" dirty="0">
              <a:solidFill>
                <a:schemeClr val="tx1"/>
              </a:solidFill>
            </a:endParaRPr>
          </a:p>
        </p:txBody>
      </p:sp>
      <p:sp>
        <p:nvSpPr>
          <p:cNvPr id="47" name="2 Subtítulo"/>
          <p:cNvSpPr txBox="1">
            <a:spLocks/>
          </p:cNvSpPr>
          <p:nvPr/>
        </p:nvSpPr>
        <p:spPr>
          <a:xfrm>
            <a:off x="2140468" y="5857086"/>
            <a:ext cx="1253640" cy="332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700" dirty="0">
                <a:solidFill>
                  <a:schemeClr val="tx1"/>
                </a:solidFill>
              </a:rPr>
              <a:t>5 SENTIDOS FISICOS</a:t>
            </a:r>
            <a:endParaRPr lang="x-none" sz="700" dirty="0">
              <a:solidFill>
                <a:schemeClr val="tx1"/>
              </a:solidFill>
            </a:endParaRPr>
          </a:p>
        </p:txBody>
      </p:sp>
      <p:sp>
        <p:nvSpPr>
          <p:cNvPr id="51" name="2 Subtítulo"/>
          <p:cNvSpPr txBox="1">
            <a:spLocks/>
          </p:cNvSpPr>
          <p:nvPr/>
        </p:nvSpPr>
        <p:spPr>
          <a:xfrm rot="20577114">
            <a:off x="1887780" y="3905327"/>
            <a:ext cx="1253640" cy="332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000" dirty="0">
                <a:solidFill>
                  <a:schemeClr val="tx1"/>
                </a:solidFill>
              </a:rPr>
              <a:t>MUNDO</a:t>
            </a:r>
            <a:endParaRPr lang="x-none" sz="1000" dirty="0">
              <a:solidFill>
                <a:schemeClr val="tx1"/>
              </a:solidFill>
            </a:endParaRPr>
          </a:p>
        </p:txBody>
      </p:sp>
      <p:sp>
        <p:nvSpPr>
          <p:cNvPr id="52" name="2 Subtítulo"/>
          <p:cNvSpPr txBox="1">
            <a:spLocks/>
          </p:cNvSpPr>
          <p:nvPr/>
        </p:nvSpPr>
        <p:spPr>
          <a:xfrm rot="1029507">
            <a:off x="2444155" y="3916991"/>
            <a:ext cx="1253640" cy="332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000" dirty="0">
                <a:solidFill>
                  <a:schemeClr val="tx1"/>
                </a:solidFill>
              </a:rPr>
              <a:t>ESPIRITUAL</a:t>
            </a:r>
            <a:endParaRPr lang="x-none" sz="1000" dirty="0">
              <a:solidFill>
                <a:schemeClr val="tx1"/>
              </a:solidFill>
            </a:endParaRPr>
          </a:p>
        </p:txBody>
      </p:sp>
      <p:sp>
        <p:nvSpPr>
          <p:cNvPr id="53" name="2 Subtítulo"/>
          <p:cNvSpPr txBox="1">
            <a:spLocks/>
          </p:cNvSpPr>
          <p:nvPr/>
        </p:nvSpPr>
        <p:spPr>
          <a:xfrm rot="883398">
            <a:off x="1899642" y="6253313"/>
            <a:ext cx="1253640" cy="332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000" dirty="0">
                <a:solidFill>
                  <a:schemeClr val="tx1"/>
                </a:solidFill>
              </a:rPr>
              <a:t>MUNDO</a:t>
            </a:r>
            <a:endParaRPr lang="x-none" sz="1000" dirty="0">
              <a:solidFill>
                <a:schemeClr val="tx1"/>
              </a:solidFill>
            </a:endParaRPr>
          </a:p>
        </p:txBody>
      </p:sp>
      <p:sp>
        <p:nvSpPr>
          <p:cNvPr id="54" name="2 Subtítulo"/>
          <p:cNvSpPr txBox="1">
            <a:spLocks/>
          </p:cNvSpPr>
          <p:nvPr/>
        </p:nvSpPr>
        <p:spPr>
          <a:xfrm rot="21070218">
            <a:off x="2390896" y="6283831"/>
            <a:ext cx="1253640" cy="332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000" dirty="0">
                <a:solidFill>
                  <a:schemeClr val="tx1"/>
                </a:solidFill>
              </a:rPr>
              <a:t>FISICO</a:t>
            </a:r>
          </a:p>
          <a:p>
            <a:endParaRPr lang="x-none" sz="1000" dirty="0">
              <a:solidFill>
                <a:schemeClr val="tx1"/>
              </a:solidFill>
            </a:endParaRPr>
          </a:p>
        </p:txBody>
      </p:sp>
      <p:pic>
        <p:nvPicPr>
          <p:cNvPr id="55" name="Picture 2" descr="C:\Users\CURSO FORMULA\Desktop\dibujos-del-cuerpo-humano-para-colorear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-61000"/>
                    </a14:imgEffect>
                    <a14:imgEffect>
                      <a14:colorTemperature colorTemp="4000"/>
                    </a14:imgEffect>
                    <a14:imgEffect>
                      <a14:brightnessContrast bright="1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792" y="7701427"/>
            <a:ext cx="681068" cy="1284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2" descr="C:\Users\CURSO FORMULA\Desktop\dibujos-del-cuerpo-humano-para-colorear.gi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0020" y="7701427"/>
            <a:ext cx="681068" cy="1284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56 Elipse"/>
          <p:cNvSpPr/>
          <p:nvPr/>
        </p:nvSpPr>
        <p:spPr>
          <a:xfrm>
            <a:off x="2423006" y="6825208"/>
            <a:ext cx="1029812" cy="540828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1600" dirty="0">
                <a:solidFill>
                  <a:schemeClr val="tx1"/>
                </a:solidFill>
              </a:rPr>
              <a:t>DIOS</a:t>
            </a:r>
          </a:p>
        </p:txBody>
      </p:sp>
      <p:sp>
        <p:nvSpPr>
          <p:cNvPr id="59" name="58 Flecha curvada hacia la izquierda"/>
          <p:cNvSpPr/>
          <p:nvPr/>
        </p:nvSpPr>
        <p:spPr>
          <a:xfrm rot="16200000">
            <a:off x="2729352" y="7331902"/>
            <a:ext cx="315210" cy="1407706"/>
          </a:xfrm>
          <a:prstGeom prst="curvedLeftArrow">
            <a:avLst>
              <a:gd name="adj1" fmla="val 15827"/>
              <a:gd name="adj2" fmla="val 34250"/>
              <a:gd name="adj3" fmla="val 25000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61" name="60 Flecha curvada hacia la izquierda"/>
          <p:cNvSpPr/>
          <p:nvPr/>
        </p:nvSpPr>
        <p:spPr>
          <a:xfrm rot="16200000" flipH="1" flipV="1">
            <a:off x="2696513" y="8043945"/>
            <a:ext cx="312834" cy="1475760"/>
          </a:xfrm>
          <a:prstGeom prst="curvedLeftArrow">
            <a:avLst>
              <a:gd name="adj1" fmla="val 20928"/>
              <a:gd name="adj2" fmla="val 34250"/>
              <a:gd name="adj3" fmla="val 25000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6" name="25 Elipse"/>
          <p:cNvSpPr/>
          <p:nvPr/>
        </p:nvSpPr>
        <p:spPr>
          <a:xfrm>
            <a:off x="3933056" y="7329264"/>
            <a:ext cx="241771" cy="28803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63" name="62 Elipse"/>
          <p:cNvSpPr/>
          <p:nvPr/>
        </p:nvSpPr>
        <p:spPr>
          <a:xfrm>
            <a:off x="1043746" y="7277566"/>
            <a:ext cx="241771" cy="28803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>
                <a:solidFill>
                  <a:schemeClr val="tx1"/>
                </a:solidFill>
              </a:rPr>
              <a:t>+</a:t>
            </a:r>
          </a:p>
        </p:txBody>
      </p:sp>
      <p:sp>
        <p:nvSpPr>
          <p:cNvPr id="65" name="64 Elipse"/>
          <p:cNvSpPr/>
          <p:nvPr/>
        </p:nvSpPr>
        <p:spPr>
          <a:xfrm>
            <a:off x="3501008" y="9345488"/>
            <a:ext cx="241771" cy="28803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66" name="65 Elipse"/>
          <p:cNvSpPr/>
          <p:nvPr/>
        </p:nvSpPr>
        <p:spPr>
          <a:xfrm>
            <a:off x="2132856" y="9345488"/>
            <a:ext cx="241771" cy="288032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dirty="0">
                <a:solidFill>
                  <a:schemeClr val="tx1"/>
                </a:solidFill>
              </a:rPr>
              <a:t>-</a:t>
            </a:r>
          </a:p>
        </p:txBody>
      </p:sp>
      <p:sp>
        <p:nvSpPr>
          <p:cNvPr id="67" name="2 Subtítulo"/>
          <p:cNvSpPr txBox="1">
            <a:spLocks/>
          </p:cNvSpPr>
          <p:nvPr/>
        </p:nvSpPr>
        <p:spPr>
          <a:xfrm>
            <a:off x="4111291" y="7337976"/>
            <a:ext cx="821592" cy="5586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AR" sz="1000" dirty="0">
                <a:solidFill>
                  <a:schemeClr val="tx1"/>
                </a:solidFill>
              </a:rPr>
              <a:t>LUZ</a:t>
            </a:r>
          </a:p>
          <a:p>
            <a:pPr algn="l"/>
            <a:r>
              <a:rPr lang="es-AR" sz="1000" dirty="0">
                <a:solidFill>
                  <a:schemeClr val="tx1"/>
                </a:solidFill>
              </a:rPr>
              <a:t>AIRE</a:t>
            </a:r>
          </a:p>
        </p:txBody>
      </p:sp>
      <p:sp>
        <p:nvSpPr>
          <p:cNvPr id="68" name="2 Subtítulo"/>
          <p:cNvSpPr txBox="1">
            <a:spLocks/>
          </p:cNvSpPr>
          <p:nvPr/>
        </p:nvSpPr>
        <p:spPr>
          <a:xfrm>
            <a:off x="3676005" y="9354200"/>
            <a:ext cx="821592" cy="5586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AR" sz="1000" dirty="0">
                <a:solidFill>
                  <a:schemeClr val="tx1"/>
                </a:solidFill>
              </a:rPr>
              <a:t>ALIMENTOS</a:t>
            </a:r>
          </a:p>
        </p:txBody>
      </p:sp>
      <p:sp>
        <p:nvSpPr>
          <p:cNvPr id="69" name="2 Subtítulo"/>
          <p:cNvSpPr txBox="1">
            <a:spLocks/>
          </p:cNvSpPr>
          <p:nvPr/>
        </p:nvSpPr>
        <p:spPr>
          <a:xfrm>
            <a:off x="1239256" y="7257256"/>
            <a:ext cx="821592" cy="5586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AR" sz="1000" dirty="0">
                <a:solidFill>
                  <a:schemeClr val="tx1"/>
                </a:solidFill>
              </a:rPr>
              <a:t>AMOR</a:t>
            </a:r>
          </a:p>
          <a:p>
            <a:pPr algn="l"/>
            <a:r>
              <a:rPr lang="es-AR" sz="1000" dirty="0">
                <a:solidFill>
                  <a:schemeClr val="tx1"/>
                </a:solidFill>
              </a:rPr>
              <a:t>VERDAD</a:t>
            </a:r>
          </a:p>
        </p:txBody>
      </p:sp>
      <p:sp>
        <p:nvSpPr>
          <p:cNvPr id="73" name="2 Subtítulo"/>
          <p:cNvSpPr txBox="1">
            <a:spLocks/>
          </p:cNvSpPr>
          <p:nvPr/>
        </p:nvSpPr>
        <p:spPr>
          <a:xfrm>
            <a:off x="2161806" y="7717592"/>
            <a:ext cx="1450302" cy="259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800" dirty="0">
                <a:solidFill>
                  <a:schemeClr val="tx1"/>
                </a:solidFill>
              </a:rPr>
              <a:t>ELEMENTOS ESPIRITUALES</a:t>
            </a:r>
          </a:p>
        </p:txBody>
      </p:sp>
      <p:sp>
        <p:nvSpPr>
          <p:cNvPr id="74" name="2 Subtítulo"/>
          <p:cNvSpPr txBox="1">
            <a:spLocks/>
          </p:cNvSpPr>
          <p:nvPr/>
        </p:nvSpPr>
        <p:spPr>
          <a:xfrm>
            <a:off x="2140508" y="8913440"/>
            <a:ext cx="1450302" cy="259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800" dirty="0">
                <a:solidFill>
                  <a:schemeClr val="tx1"/>
                </a:solidFill>
              </a:rPr>
              <a:t>ELEMENTOS DE VITALIDAD</a:t>
            </a:r>
          </a:p>
        </p:txBody>
      </p:sp>
      <p:sp>
        <p:nvSpPr>
          <p:cNvPr id="79" name="2 Subtítulo"/>
          <p:cNvSpPr txBox="1">
            <a:spLocks/>
          </p:cNvSpPr>
          <p:nvPr/>
        </p:nvSpPr>
        <p:spPr>
          <a:xfrm>
            <a:off x="1141431" y="8941728"/>
            <a:ext cx="1450302" cy="259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800" dirty="0">
                <a:solidFill>
                  <a:schemeClr val="tx1"/>
                </a:solidFill>
              </a:rPr>
              <a:t>YO ESPIRITUAL</a:t>
            </a:r>
          </a:p>
        </p:txBody>
      </p:sp>
      <p:sp>
        <p:nvSpPr>
          <p:cNvPr id="80" name="2 Subtítulo"/>
          <p:cNvSpPr txBox="1">
            <a:spLocks/>
          </p:cNvSpPr>
          <p:nvPr/>
        </p:nvSpPr>
        <p:spPr>
          <a:xfrm>
            <a:off x="3140968" y="8964256"/>
            <a:ext cx="1450302" cy="259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800" dirty="0">
                <a:solidFill>
                  <a:schemeClr val="tx1"/>
                </a:solidFill>
              </a:rPr>
              <a:t>YO FISICO</a:t>
            </a:r>
          </a:p>
        </p:txBody>
      </p:sp>
      <p:sp>
        <p:nvSpPr>
          <p:cNvPr id="62" name="61 Flecha derecha"/>
          <p:cNvSpPr/>
          <p:nvPr/>
        </p:nvSpPr>
        <p:spPr>
          <a:xfrm>
            <a:off x="4357405" y="8265368"/>
            <a:ext cx="752627" cy="407246"/>
          </a:xfrm>
          <a:prstGeom prst="rightArrow">
            <a:avLst>
              <a:gd name="adj1" fmla="val 37526"/>
              <a:gd name="adj2" fmla="val 50000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2" name="2 Subtítulo"/>
          <p:cNvSpPr txBox="1">
            <a:spLocks/>
          </p:cNvSpPr>
          <p:nvPr/>
        </p:nvSpPr>
        <p:spPr>
          <a:xfrm>
            <a:off x="5024234" y="8290170"/>
            <a:ext cx="790188" cy="479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000" dirty="0">
                <a:solidFill>
                  <a:schemeClr val="tx1"/>
                </a:solidFill>
              </a:rPr>
              <a:t>BUENAS ACCIONES</a:t>
            </a:r>
          </a:p>
        </p:txBody>
      </p:sp>
      <p:sp>
        <p:nvSpPr>
          <p:cNvPr id="83" name="82 Rectángulo redondeado"/>
          <p:cNvSpPr/>
          <p:nvPr/>
        </p:nvSpPr>
        <p:spPr>
          <a:xfrm>
            <a:off x="4954135" y="8769424"/>
            <a:ext cx="1467096" cy="612990"/>
          </a:xfrm>
          <a:prstGeom prst="round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 sz="900" dirty="0">
                <a:solidFill>
                  <a:schemeClr val="tx1"/>
                </a:solidFill>
              </a:rPr>
              <a:t>DESARROLL</a:t>
            </a:r>
            <a:r>
              <a:rPr lang="x-none" sz="900" dirty="0">
                <a:solidFill>
                  <a:schemeClr val="tx1"/>
                </a:solidFill>
              </a:rPr>
              <a:t>O DE </a:t>
            </a:r>
            <a:r>
              <a:rPr lang="es-AR" sz="900" dirty="0">
                <a:solidFill>
                  <a:schemeClr val="tx1"/>
                </a:solidFill>
              </a:rPr>
              <a:t>LA PERSONALIDAD ORIGINAL</a:t>
            </a:r>
          </a:p>
        </p:txBody>
      </p:sp>
      <p:cxnSp>
        <p:nvCxnSpPr>
          <p:cNvPr id="76" name="75 Conector recto de flecha"/>
          <p:cNvCxnSpPr/>
          <p:nvPr/>
        </p:nvCxnSpPr>
        <p:spPr>
          <a:xfrm flipV="1">
            <a:off x="2423006" y="9123036"/>
            <a:ext cx="311684" cy="366468"/>
          </a:xfrm>
          <a:prstGeom prst="straightConnector1">
            <a:avLst/>
          </a:prstGeom>
          <a:ln w="127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>
            <a:stCxn id="57" idx="3"/>
          </p:cNvCxnSpPr>
          <p:nvPr/>
        </p:nvCxnSpPr>
        <p:spPr>
          <a:xfrm flipH="1">
            <a:off x="2096233" y="7286834"/>
            <a:ext cx="477585" cy="330462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 de flecha"/>
          <p:cNvCxnSpPr>
            <a:stCxn id="57" idx="5"/>
          </p:cNvCxnSpPr>
          <p:nvPr/>
        </p:nvCxnSpPr>
        <p:spPr>
          <a:xfrm>
            <a:off x="3302006" y="7286834"/>
            <a:ext cx="440773" cy="330462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5686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968</TotalTime>
  <Words>420</Words>
  <Application>Microsoft Office PowerPoint</Application>
  <PresentationFormat>A4 (210 x 297 mm)</PresentationFormat>
  <Paragraphs>270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Tema de Office</vt:lpstr>
      <vt:lpstr>PRINCIPIOS DE LA CREACION</vt:lpstr>
      <vt:lpstr>PRINCIPIOS DE LA CREACION</vt:lpstr>
      <vt:lpstr>PRINCIPIOS DE LA CREACION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INTRODUCCION AL PRINCIPIO DIVINO</dc:title>
  <dc:creator>marco tp s.o.</dc:creator>
  <cp:lastModifiedBy>FFPUM</cp:lastModifiedBy>
  <cp:revision>83</cp:revision>
  <cp:lastPrinted>2014-10-01T11:56:12Z</cp:lastPrinted>
  <dcterms:created xsi:type="dcterms:W3CDTF">2014-09-25T20:39:22Z</dcterms:created>
  <dcterms:modified xsi:type="dcterms:W3CDTF">2019-10-16T01:00:04Z</dcterms:modified>
</cp:coreProperties>
</file>