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4E2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078" autoAdjust="0"/>
  </p:normalViewPr>
  <p:slideViewPr>
    <p:cSldViewPr snapToGrid="0">
      <p:cViewPr>
        <p:scale>
          <a:sx n="70" d="100"/>
          <a:sy n="70" d="100"/>
        </p:scale>
        <p:origin x="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70898-2C77-4A99-8684-642473EE4892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37851-8A4B-497F-A4A9-5464C6B3C7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3975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RM 1:20.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Porque lo invisible de Dios, desde la creación del mundo, se deja ver a la inteligencia a través de sus obras: su poder eterno y su divinidad, de forma que son inexcusables.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37851-8A4B-497F-A4A9-5464C6B3C72C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8787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prstClr val="white"/>
              </a:buClr>
              <a:defRPr/>
            </a:pPr>
            <a:r>
              <a:rPr lang="es-MX" sz="11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positivo y negativo son complementos, se necesitan del uno al otro </a:t>
            </a:r>
            <a:r>
              <a:rPr lang="es-MX" sz="11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*</a:t>
            </a:r>
            <a:r>
              <a:rPr lang="es-MX" sz="11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ejemplo del reloj al finalizar el cuadro.</a:t>
            </a:r>
            <a:r>
              <a:rPr lang="es-MX" sz="1100" dirty="0">
                <a:solidFill>
                  <a:srgbClr val="FF0000"/>
                </a:solidFill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1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*hilo conductor con el </a:t>
            </a:r>
            <a:r>
              <a:rPr lang="es-MX" sz="1100" dirty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versiculo</a:t>
            </a:r>
            <a:r>
              <a:rPr lang="es-MX" sz="11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 </a:t>
            </a:r>
            <a:r>
              <a:rPr lang="es-MX" sz="1100" dirty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biblico</a:t>
            </a:r>
            <a:r>
              <a:rPr lang="es-MX" sz="11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. </a:t>
            </a:r>
            <a:r>
              <a:rPr lang="es-MX" sz="1100" dirty="0">
                <a:solidFill>
                  <a:srgbClr val="FF0000"/>
                </a:solidFill>
              </a:rPr>
              <a:t> </a:t>
            </a:r>
            <a:r>
              <a:rPr lang="es-MX" sz="11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Gn</a:t>
            </a:r>
            <a:r>
              <a:rPr lang="es-MX" sz="11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1:27 </a:t>
            </a:r>
            <a:r>
              <a:rPr lang="es-MX" sz="1100" dirty="0"/>
              <a:t>Y creó Dios al hombre a su imagen, a imagen de Dios lo creó; varón y hembra los creó.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lang="es-MX" sz="110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entury Gothic" panose="020B0502020202020204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  <a:p>
            <a:endParaRPr lang="es-AR" sz="1200" dirty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37851-8A4B-497F-A4A9-5464C6B3C72C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4104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CORAZON:  es </a:t>
            </a:r>
            <a:r>
              <a:rPr lang="es-MX" sz="1200" dirty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eñ</a:t>
            </a:r>
            <a:r>
              <a:rPr lang="es-MX" sz="12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impulso irreprimible de </a:t>
            </a:r>
            <a:r>
              <a:rPr lang="es-MX" sz="12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dar amor y poder ser correspondido</a:t>
            </a:r>
            <a:endParaRPr kumimoji="0" lang="es-MX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37851-8A4B-497F-A4A9-5464C6B3C72C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5339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>
                <a:solidFill>
                  <a:srgbClr val="FF0000"/>
                </a:solidFill>
              </a:rPr>
              <a:t>GEN 1:28. </a:t>
            </a:r>
            <a:r>
              <a:rPr lang="es-MX" sz="1200" dirty="0"/>
              <a:t>Y los bendijo Dios, y les dijo: Fructificad y multiplicaos; llenad la tierra, y sojuzgadla, y señoread en los peces del mar, en las aves de los cielos, y en todas las bestias que se mueven sobre la tierra.</a:t>
            </a:r>
            <a:endParaRPr lang="es-AR" sz="1200" dirty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37851-8A4B-497F-A4A9-5464C6B3C72C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146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Gn</a:t>
            </a:r>
            <a:r>
              <a:rPr lang="es-MX" sz="12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 1:5 </a:t>
            </a:r>
            <a:r>
              <a:rPr lang="es-MX" sz="1200" dirty="0"/>
              <a:t>a la luz, Dios la llamó «Día», y a las tinieblas las llamó «Noche». Cayó la tarde, y llegó la mañana. Ése fue el día primero.</a:t>
            </a:r>
            <a:endParaRPr lang="es-AR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37851-8A4B-497F-A4A9-5464C6B3C72C}" type="slidenum">
              <a:rPr lang="es-AR" smtClean="0"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6342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DF980-7F31-499E-8394-07DDEACBB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7C5178-A7A9-4DE6-A0AB-FFC686CAE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AC929F-610A-4207-B742-FD4288CA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E25CEB-5F20-4DCC-9560-5E9BB81A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563A19-909B-424F-A0F5-82E57C985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00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F14F4-3A7D-4FA5-9B21-10AA1401C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5A3995-2582-471A-9CBA-EF86B7ED3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549F95-67F6-45FE-81EA-D9C73CD1D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041535-FB6F-4219-9270-07DD935D8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18CFA-8827-497C-BA0D-92D30311E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038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BF313D-9DE1-4EA0-BABD-84D11861E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3A3639-0B6B-4950-868C-377CB5ECB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EB1D9-840A-47E4-AA02-1C343DA85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E6A6A-B40B-4C19-8F3A-4452BC3E0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0C3F3D-1569-4E62-A7A9-052985075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9280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82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63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60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44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73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04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682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7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3DEE0F-99A9-42D0-9EB2-3387B84D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5E8F7A-7278-4116-95B6-49365000C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52296C-6750-425A-B2EB-4F165DFF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F540A4-CEE7-4D9D-8137-2FF90E7E6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1050C4-1A0C-4D9F-85D3-822D17F9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3645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62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029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0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36675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70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00603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8084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5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29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AB9E5-6099-4A6A-BEB7-9F8DF082B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BDFF8A-CCEB-4127-9238-629B61208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8A1B27-C5E2-4F88-A21D-E55C2D4A8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01E973-13DB-4D0E-BE3B-E118679A1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9100D3-3FB8-45E7-B2B4-5BB8A3CC8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132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184BA-6595-4800-8A31-362E2B9A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BB6407-432B-40E6-8FE4-EF0DDC9A6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0138A8-D1DB-489A-A47A-007CBCA66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6ECFDC-2374-4FFF-B97E-87342999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31DB75-48CA-455D-856B-C0AB9E1E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20EAE9-CEE0-487D-9EBA-89D59D7C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701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0B700-0DC7-4A12-8790-3670B087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8E77B8-EF60-46F1-8329-BC8442EA5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2267F3-7AEE-4CC0-9BE4-EF8780DD2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DA4F4DF-4F2C-4371-B96E-7F548B5AD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FE6CA8A-4510-4D17-B788-8EA89DEBB2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1874474-EB93-4BC7-9C53-7A28FEB0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89DF41-9B6A-46FA-848F-5FCDCAC8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EE51090-1AB0-4A15-8EBC-2618A755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195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D4007-DEA8-4396-BD8C-D9E3B6EDD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BAEBBA-93EA-4EB8-AD95-41ABED80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E6C9B8E-CB31-4BB7-B23C-1A359F385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59C46B-348C-47C6-A023-01A6823E4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183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9B4EF4-FEB0-49C7-915D-88FD71C47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9E1215A-56A8-4F45-A6D7-812BE213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CEA56F-8487-45F4-B992-90E5FF0C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415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6D61B-D37B-4DFB-B80C-B735F35E6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D5506A-817F-459C-859A-4D2CF8FFB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253424-F786-4459-81F0-BDCBEED90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8503EC-A55F-48B3-A07C-E8CC6B601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C62035-40D3-42E2-9474-57A111F14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13C56E-562C-4A9A-9EF0-C2E0B99FE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093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D5DEC-2580-4386-99DB-AE74D8AC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FA3819-E420-4E5F-863F-C253556D6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55F741-E14A-4BAD-AC0A-E7568EA13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D9D657-45F5-460F-91F2-7C848B9D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6BFE89-7C60-4BD3-A2EC-DE8965CE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5B0C9A-25BC-4064-A0CA-665874B3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825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8DF82E2-FF72-4107-8481-1429466B6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3771BD-9D74-4D8C-9D28-8ECBF7531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50FB7D-0BE5-4F17-A04A-39EE39612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21742-B19B-43C3-ABC7-4D5DA53C5A7B}" type="datetimeFigureOut">
              <a:rPr lang="es-AR" smtClean="0"/>
              <a:t>29/8/2020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719992-F4EB-4492-BB4A-7A0FD510B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9AE2F7-3A20-4C18-AE6E-02EF6649B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1C8D-2E7A-4D8A-9CE1-CC96CC6BCF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14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8463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DA19EA51-F928-47FB-9B8C-B6D384C61A74}"/>
              </a:ext>
            </a:extLst>
          </p:cNvPr>
          <p:cNvSpPr txBox="1">
            <a:spLocks/>
          </p:cNvSpPr>
          <p:nvPr/>
        </p:nvSpPr>
        <p:spPr>
          <a:xfrm>
            <a:off x="2288709" y="-128598"/>
            <a:ext cx="7377782" cy="135835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sng" strike="noStrike" kern="1200" cap="all" spc="0" normalizeH="0" baseline="0" noProof="0" dirty="0">
                <a:ln w="3175" cmpd="sng"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PRINCIPIOS DE LA CREACION</a:t>
            </a:r>
            <a:endParaRPr kumimoji="0" lang="es-AR" b="1" i="0" u="sng" strike="noStrike" kern="1200" cap="all" spc="0" normalizeH="0" baseline="0" noProof="0" dirty="0">
              <a:ln w="3175" cmpd="sng"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D10ED40A-B64C-420B-80B6-62067AA4B4AA}"/>
              </a:ext>
            </a:extLst>
          </p:cNvPr>
          <p:cNvSpPr txBox="1">
            <a:spLocks/>
          </p:cNvSpPr>
          <p:nvPr/>
        </p:nvSpPr>
        <p:spPr>
          <a:xfrm>
            <a:off x="330732" y="1328076"/>
            <a:ext cx="2789839" cy="368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1.LEY DE CAUSALIDAD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9198C00-6530-423B-BC32-44F2D9763341}"/>
              </a:ext>
            </a:extLst>
          </p:cNvPr>
          <p:cNvSpPr/>
          <p:nvPr/>
        </p:nvSpPr>
        <p:spPr>
          <a:xfrm>
            <a:off x="489719" y="2406176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ED789B01-CF06-4271-969E-CCA772D30E0C}"/>
              </a:ext>
            </a:extLst>
          </p:cNvPr>
          <p:cNvSpPr txBox="1">
            <a:spLocks/>
          </p:cNvSpPr>
          <p:nvPr/>
        </p:nvSpPr>
        <p:spPr>
          <a:xfrm>
            <a:off x="330732" y="2682065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CAUSA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5C6F306F-46E1-4119-B577-4F0A916DF53A}"/>
              </a:ext>
            </a:extLst>
          </p:cNvPr>
          <p:cNvSpPr/>
          <p:nvPr/>
        </p:nvSpPr>
        <p:spPr>
          <a:xfrm>
            <a:off x="489719" y="4098443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B9E1DA85-C347-4194-884D-25BAAE1E8F98}"/>
              </a:ext>
            </a:extLst>
          </p:cNvPr>
          <p:cNvSpPr txBox="1">
            <a:spLocks/>
          </p:cNvSpPr>
          <p:nvPr/>
        </p:nvSpPr>
        <p:spPr>
          <a:xfrm>
            <a:off x="373425" y="4334761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EFECTO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840564E-FE8D-4602-860F-022D95ACF120}"/>
              </a:ext>
            </a:extLst>
          </p:cNvPr>
          <p:cNvSpPr/>
          <p:nvPr/>
        </p:nvSpPr>
        <p:spPr>
          <a:xfrm>
            <a:off x="2440725" y="2472722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248A2862-743B-43F4-A28A-0D03B9D88094}"/>
              </a:ext>
            </a:extLst>
          </p:cNvPr>
          <p:cNvSpPr txBox="1">
            <a:spLocks/>
          </p:cNvSpPr>
          <p:nvPr/>
        </p:nvSpPr>
        <p:spPr>
          <a:xfrm>
            <a:off x="2288708" y="2700728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FUERZA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B9FA653E-D47D-4B00-B0E4-E745DD6A6456}"/>
              </a:ext>
            </a:extLst>
          </p:cNvPr>
          <p:cNvSpPr/>
          <p:nvPr/>
        </p:nvSpPr>
        <p:spPr>
          <a:xfrm>
            <a:off x="2440725" y="4125346"/>
            <a:ext cx="1409168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AACC34AB-B45D-481C-B862-3736C1574431}"/>
              </a:ext>
            </a:extLst>
          </p:cNvPr>
          <p:cNvSpPr txBox="1">
            <a:spLocks/>
          </p:cNvSpPr>
          <p:nvPr/>
        </p:nvSpPr>
        <p:spPr>
          <a:xfrm>
            <a:off x="2398033" y="4361664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MOVIMIENTO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0096EAE4-DDE2-4618-B68F-0C3B035B5D53}"/>
              </a:ext>
            </a:extLst>
          </p:cNvPr>
          <p:cNvSpPr/>
          <p:nvPr/>
        </p:nvSpPr>
        <p:spPr>
          <a:xfrm>
            <a:off x="4524471" y="2472722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AC88877E-0101-457B-8A38-C816106B8E33}"/>
              </a:ext>
            </a:extLst>
          </p:cNvPr>
          <p:cNvSpPr txBox="1">
            <a:spLocks/>
          </p:cNvSpPr>
          <p:nvPr/>
        </p:nvSpPr>
        <p:spPr>
          <a:xfrm>
            <a:off x="4389265" y="2655989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MENTE DEL ARTISTA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3F7DDA63-37A9-4E3F-8C07-A5CC530F66D3}"/>
              </a:ext>
            </a:extLst>
          </p:cNvPr>
          <p:cNvSpPr/>
          <p:nvPr/>
        </p:nvSpPr>
        <p:spPr>
          <a:xfrm>
            <a:off x="4685953" y="4152321"/>
            <a:ext cx="1100576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A02BF3C1-535D-446C-BC87-5D0396969019}"/>
              </a:ext>
            </a:extLst>
          </p:cNvPr>
          <p:cNvSpPr txBox="1">
            <a:spLocks/>
          </p:cNvSpPr>
          <p:nvPr/>
        </p:nvSpPr>
        <p:spPr>
          <a:xfrm>
            <a:off x="4465333" y="4361662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OBRA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96CD759A-67D6-4938-A8D3-181D75E6F458}"/>
              </a:ext>
            </a:extLst>
          </p:cNvPr>
          <p:cNvSpPr/>
          <p:nvPr/>
        </p:nvSpPr>
        <p:spPr>
          <a:xfrm>
            <a:off x="6695502" y="2498603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0" name="Subtítulo 2">
            <a:extLst>
              <a:ext uri="{FF2B5EF4-FFF2-40B4-BE49-F238E27FC236}">
                <a16:creationId xmlns:a16="http://schemas.microsoft.com/office/drawing/2014/main" id="{EA2EE25D-DB29-488D-92F8-848D2E430C56}"/>
              </a:ext>
            </a:extLst>
          </p:cNvPr>
          <p:cNvSpPr txBox="1">
            <a:spLocks/>
          </p:cNvSpPr>
          <p:nvPr/>
        </p:nvSpPr>
        <p:spPr>
          <a:xfrm>
            <a:off x="6542013" y="2655990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DIOS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58D4289D-AF3E-4413-AA4F-404B0A6C0812}"/>
              </a:ext>
            </a:extLst>
          </p:cNvPr>
          <p:cNvSpPr/>
          <p:nvPr/>
        </p:nvSpPr>
        <p:spPr>
          <a:xfrm>
            <a:off x="6693648" y="4152321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Subtítulo 2">
            <a:extLst>
              <a:ext uri="{FF2B5EF4-FFF2-40B4-BE49-F238E27FC236}">
                <a16:creationId xmlns:a16="http://schemas.microsoft.com/office/drawing/2014/main" id="{0E664952-1E96-4BE4-B07E-56E771B443C8}"/>
              </a:ext>
            </a:extLst>
          </p:cNvPr>
          <p:cNvSpPr txBox="1">
            <a:spLocks/>
          </p:cNvSpPr>
          <p:nvPr/>
        </p:nvSpPr>
        <p:spPr>
          <a:xfrm>
            <a:off x="6608217" y="4385314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COSMOS </a:t>
            </a:r>
          </a:p>
        </p:txBody>
      </p:sp>
      <p:sp>
        <p:nvSpPr>
          <p:cNvPr id="23" name="Flecha: curvada hacia la izquierda 22">
            <a:extLst>
              <a:ext uri="{FF2B5EF4-FFF2-40B4-BE49-F238E27FC236}">
                <a16:creationId xmlns:a16="http://schemas.microsoft.com/office/drawing/2014/main" id="{3A630A61-D1CE-4E11-AD79-A10B6F4BBA28}"/>
              </a:ext>
            </a:extLst>
          </p:cNvPr>
          <p:cNvSpPr/>
          <p:nvPr/>
        </p:nvSpPr>
        <p:spPr>
          <a:xfrm rot="10800000">
            <a:off x="555079" y="3283249"/>
            <a:ext cx="492913" cy="6966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4" name="Flecha: curvada hacia la izquierda 23">
            <a:extLst>
              <a:ext uri="{FF2B5EF4-FFF2-40B4-BE49-F238E27FC236}">
                <a16:creationId xmlns:a16="http://schemas.microsoft.com/office/drawing/2014/main" id="{AC90E6AA-A30C-4FF8-92D6-3D46E57A7180}"/>
              </a:ext>
            </a:extLst>
          </p:cNvPr>
          <p:cNvSpPr/>
          <p:nvPr/>
        </p:nvSpPr>
        <p:spPr>
          <a:xfrm>
            <a:off x="1083006" y="3339343"/>
            <a:ext cx="531270" cy="7420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7" name="Flecha: curvada hacia la izquierda 26">
            <a:extLst>
              <a:ext uri="{FF2B5EF4-FFF2-40B4-BE49-F238E27FC236}">
                <a16:creationId xmlns:a16="http://schemas.microsoft.com/office/drawing/2014/main" id="{DE6101C4-D0AD-4A35-AC7C-BE88DD8B4142}"/>
              </a:ext>
            </a:extLst>
          </p:cNvPr>
          <p:cNvSpPr/>
          <p:nvPr/>
        </p:nvSpPr>
        <p:spPr>
          <a:xfrm rot="10800000">
            <a:off x="2564239" y="3330213"/>
            <a:ext cx="492913" cy="6966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8" name="Flecha: curvada hacia la izquierda 27">
            <a:extLst>
              <a:ext uri="{FF2B5EF4-FFF2-40B4-BE49-F238E27FC236}">
                <a16:creationId xmlns:a16="http://schemas.microsoft.com/office/drawing/2014/main" id="{461BB75D-DE75-44A7-8C02-1EED3D8D0907}"/>
              </a:ext>
            </a:extLst>
          </p:cNvPr>
          <p:cNvSpPr/>
          <p:nvPr/>
        </p:nvSpPr>
        <p:spPr>
          <a:xfrm>
            <a:off x="3092166" y="3386307"/>
            <a:ext cx="531270" cy="7420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9" name="Flecha: curvada hacia la izquierda 28">
            <a:extLst>
              <a:ext uri="{FF2B5EF4-FFF2-40B4-BE49-F238E27FC236}">
                <a16:creationId xmlns:a16="http://schemas.microsoft.com/office/drawing/2014/main" id="{7838451A-C335-42A2-8109-C9EC7BBA483A}"/>
              </a:ext>
            </a:extLst>
          </p:cNvPr>
          <p:cNvSpPr/>
          <p:nvPr/>
        </p:nvSpPr>
        <p:spPr>
          <a:xfrm rot="10800000">
            <a:off x="4676022" y="3309130"/>
            <a:ext cx="492913" cy="6966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0" name="Flecha: curvada hacia la izquierda 29">
            <a:extLst>
              <a:ext uri="{FF2B5EF4-FFF2-40B4-BE49-F238E27FC236}">
                <a16:creationId xmlns:a16="http://schemas.microsoft.com/office/drawing/2014/main" id="{1B197DE5-064E-49A9-96F9-7752174785FD}"/>
              </a:ext>
            </a:extLst>
          </p:cNvPr>
          <p:cNvSpPr/>
          <p:nvPr/>
        </p:nvSpPr>
        <p:spPr>
          <a:xfrm>
            <a:off x="5203949" y="3365224"/>
            <a:ext cx="531270" cy="7420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1" name="Flecha: curvada hacia la izquierda 30">
            <a:extLst>
              <a:ext uri="{FF2B5EF4-FFF2-40B4-BE49-F238E27FC236}">
                <a16:creationId xmlns:a16="http://schemas.microsoft.com/office/drawing/2014/main" id="{918618DB-04AE-4F21-903D-7C8DF6626B67}"/>
              </a:ext>
            </a:extLst>
          </p:cNvPr>
          <p:cNvSpPr/>
          <p:nvPr/>
        </p:nvSpPr>
        <p:spPr>
          <a:xfrm rot="10800000">
            <a:off x="6839115" y="3372906"/>
            <a:ext cx="492913" cy="6966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2" name="Flecha: curvada hacia la izquierda 31">
            <a:extLst>
              <a:ext uri="{FF2B5EF4-FFF2-40B4-BE49-F238E27FC236}">
                <a16:creationId xmlns:a16="http://schemas.microsoft.com/office/drawing/2014/main" id="{85CB031F-09E6-4634-85E3-EFDB9A581DF0}"/>
              </a:ext>
            </a:extLst>
          </p:cNvPr>
          <p:cNvSpPr/>
          <p:nvPr/>
        </p:nvSpPr>
        <p:spPr>
          <a:xfrm>
            <a:off x="7367042" y="3429000"/>
            <a:ext cx="531270" cy="7420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3" name="Subtítulo 2">
            <a:extLst>
              <a:ext uri="{FF2B5EF4-FFF2-40B4-BE49-F238E27FC236}">
                <a16:creationId xmlns:a16="http://schemas.microsoft.com/office/drawing/2014/main" id="{8CB70161-2C0A-4443-9AA3-DEB7F4F86130}"/>
              </a:ext>
            </a:extLst>
          </p:cNvPr>
          <p:cNvSpPr txBox="1">
            <a:spLocks/>
          </p:cNvSpPr>
          <p:nvPr/>
        </p:nvSpPr>
        <p:spPr>
          <a:xfrm>
            <a:off x="532411" y="1933976"/>
            <a:ext cx="1262058" cy="368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INVISIBLE</a:t>
            </a:r>
          </a:p>
        </p:txBody>
      </p:sp>
      <p:sp>
        <p:nvSpPr>
          <p:cNvPr id="34" name="Subtítulo 2">
            <a:extLst>
              <a:ext uri="{FF2B5EF4-FFF2-40B4-BE49-F238E27FC236}">
                <a16:creationId xmlns:a16="http://schemas.microsoft.com/office/drawing/2014/main" id="{85F7A5CA-82D6-4D5E-B28E-C8730B96E087}"/>
              </a:ext>
            </a:extLst>
          </p:cNvPr>
          <p:cNvSpPr txBox="1">
            <a:spLocks/>
          </p:cNvSpPr>
          <p:nvPr/>
        </p:nvSpPr>
        <p:spPr>
          <a:xfrm>
            <a:off x="489719" y="5024221"/>
            <a:ext cx="1262058" cy="368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VISIBLE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FE5580D1-EE40-4B8E-AFC5-98B3DE76191F}"/>
              </a:ext>
            </a:extLst>
          </p:cNvPr>
          <p:cNvSpPr/>
          <p:nvPr/>
        </p:nvSpPr>
        <p:spPr>
          <a:xfrm>
            <a:off x="2878181" y="5529924"/>
            <a:ext cx="4488861" cy="1169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TENER EN CUENTA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 CAUSA ES LA QUE LE DA SENTIDO Y PROPOSITO AL EFECTO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ESTUDIANDO EL EFECTO PODRE CONOCER LA CAUSA</a:t>
            </a: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8326422" y="2542436"/>
            <a:ext cx="2680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ROMANOS 1:20</a:t>
            </a:r>
          </a:p>
        </p:txBody>
      </p:sp>
    </p:spTree>
    <p:extLst>
      <p:ext uri="{BB962C8B-B14F-4D97-AF65-F5344CB8AC3E}">
        <p14:creationId xmlns:p14="http://schemas.microsoft.com/office/powerpoint/2010/main" val="410620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8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86B1AB47-CD0B-44FA-9901-D982251D6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751358"/>
              </p:ext>
            </p:extLst>
          </p:nvPr>
        </p:nvGraphicFramePr>
        <p:xfrm>
          <a:off x="348321" y="2297430"/>
          <a:ext cx="9317545" cy="3306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509">
                  <a:extLst>
                    <a:ext uri="{9D8B030D-6E8A-4147-A177-3AD203B41FA5}">
                      <a16:colId xmlns:a16="http://schemas.microsoft.com/office/drawing/2014/main" val="2626798387"/>
                    </a:ext>
                  </a:extLst>
                </a:gridCol>
                <a:gridCol w="1863509">
                  <a:extLst>
                    <a:ext uri="{9D8B030D-6E8A-4147-A177-3AD203B41FA5}">
                      <a16:colId xmlns:a16="http://schemas.microsoft.com/office/drawing/2014/main" val="558397097"/>
                    </a:ext>
                  </a:extLst>
                </a:gridCol>
                <a:gridCol w="1863509">
                  <a:extLst>
                    <a:ext uri="{9D8B030D-6E8A-4147-A177-3AD203B41FA5}">
                      <a16:colId xmlns:a16="http://schemas.microsoft.com/office/drawing/2014/main" val="443532157"/>
                    </a:ext>
                  </a:extLst>
                </a:gridCol>
                <a:gridCol w="1863509">
                  <a:extLst>
                    <a:ext uri="{9D8B030D-6E8A-4147-A177-3AD203B41FA5}">
                      <a16:colId xmlns:a16="http://schemas.microsoft.com/office/drawing/2014/main" val="516402850"/>
                    </a:ext>
                  </a:extLst>
                </a:gridCol>
                <a:gridCol w="1863509">
                  <a:extLst>
                    <a:ext uri="{9D8B030D-6E8A-4147-A177-3AD203B41FA5}">
                      <a16:colId xmlns:a16="http://schemas.microsoft.com/office/drawing/2014/main" val="373621379"/>
                    </a:ext>
                  </a:extLst>
                </a:gridCol>
              </a:tblGrid>
              <a:tr h="881142">
                <a:tc>
                  <a:txBody>
                    <a:bodyPr/>
                    <a:lstStyle/>
                    <a:p>
                      <a:pPr algn="ctr"/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758218"/>
                  </a:ext>
                </a:extLst>
              </a:tr>
              <a:tr h="463876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SER HUMANO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957805"/>
                  </a:ext>
                </a:extLst>
              </a:tr>
              <a:tr h="463876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R.ANIMAL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331758"/>
                  </a:ext>
                </a:extLst>
              </a:tr>
              <a:tr h="61680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R.VEGETAL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174744"/>
                  </a:ext>
                </a:extLst>
              </a:tr>
              <a:tr h="881142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R.MINERAL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956173"/>
                  </a:ext>
                </a:extLst>
              </a:tr>
            </a:tbl>
          </a:graphicData>
        </a:graphic>
      </p:graphicFrame>
      <p:sp>
        <p:nvSpPr>
          <p:cNvPr id="8" name="Subtítulo 2">
            <a:extLst>
              <a:ext uri="{FF2B5EF4-FFF2-40B4-BE49-F238E27FC236}">
                <a16:creationId xmlns:a16="http://schemas.microsoft.com/office/drawing/2014/main" id="{F74A168E-EA34-4197-8842-CA0809B3E5A7}"/>
              </a:ext>
            </a:extLst>
          </p:cNvPr>
          <p:cNvSpPr txBox="1">
            <a:spLocks/>
          </p:cNvSpPr>
          <p:nvPr/>
        </p:nvSpPr>
        <p:spPr>
          <a:xfrm>
            <a:off x="316788" y="458086"/>
            <a:ext cx="4073545" cy="368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1.2 CARACTERISTICAS DUALES</a:t>
            </a:r>
            <a:endParaRPr kumimoji="0" lang="es-MX" sz="1800" b="0" i="0" u="none" strike="noStrike" kern="1200" cap="none" spc="0" normalizeH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6" name="Flecha: curvada hacia la izquierda 5">
            <a:extLst>
              <a:ext uri="{FF2B5EF4-FFF2-40B4-BE49-F238E27FC236}">
                <a16:creationId xmlns:a16="http://schemas.microsoft.com/office/drawing/2014/main" id="{C888B4FD-51B5-4532-9E30-E1538B3FEB4C}"/>
              </a:ext>
            </a:extLst>
          </p:cNvPr>
          <p:cNvSpPr/>
          <p:nvPr/>
        </p:nvSpPr>
        <p:spPr>
          <a:xfrm rot="16200000">
            <a:off x="3778956" y="1652856"/>
            <a:ext cx="531269" cy="1467792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lecha: curvada hacia la izquierda 6">
            <a:extLst>
              <a:ext uri="{FF2B5EF4-FFF2-40B4-BE49-F238E27FC236}">
                <a16:creationId xmlns:a16="http://schemas.microsoft.com/office/drawing/2014/main" id="{3822ED1B-2E60-4EC4-81CD-2A6C798893D5}"/>
              </a:ext>
            </a:extLst>
          </p:cNvPr>
          <p:cNvSpPr/>
          <p:nvPr/>
        </p:nvSpPr>
        <p:spPr>
          <a:xfrm rot="5400000">
            <a:off x="3734174" y="2158114"/>
            <a:ext cx="531270" cy="1557352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lecha: curvada hacia la izquierda 11">
            <a:extLst>
              <a:ext uri="{FF2B5EF4-FFF2-40B4-BE49-F238E27FC236}">
                <a16:creationId xmlns:a16="http://schemas.microsoft.com/office/drawing/2014/main" id="{8A2AD83A-1E05-4C67-AAFD-A859F03EC0FC}"/>
              </a:ext>
            </a:extLst>
          </p:cNvPr>
          <p:cNvSpPr/>
          <p:nvPr/>
        </p:nvSpPr>
        <p:spPr>
          <a:xfrm rot="16200000">
            <a:off x="7568434" y="1474561"/>
            <a:ext cx="521865" cy="1467792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Flecha: curvada hacia la izquierda 12">
            <a:extLst>
              <a:ext uri="{FF2B5EF4-FFF2-40B4-BE49-F238E27FC236}">
                <a16:creationId xmlns:a16="http://schemas.microsoft.com/office/drawing/2014/main" id="{FBD0EEA8-4E24-467F-84DA-57C3E1B3BB48}"/>
              </a:ext>
            </a:extLst>
          </p:cNvPr>
          <p:cNvSpPr/>
          <p:nvPr/>
        </p:nvSpPr>
        <p:spPr>
          <a:xfrm rot="5400000">
            <a:off x="7523316" y="2155860"/>
            <a:ext cx="521865" cy="1557351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Cerrar llave 1">
            <a:extLst>
              <a:ext uri="{FF2B5EF4-FFF2-40B4-BE49-F238E27FC236}">
                <a16:creationId xmlns:a16="http://schemas.microsoft.com/office/drawing/2014/main" id="{5C9280AA-D4D2-4A0E-BD08-7B52B8B671FB}"/>
              </a:ext>
            </a:extLst>
          </p:cNvPr>
          <p:cNvSpPr/>
          <p:nvPr/>
        </p:nvSpPr>
        <p:spPr>
          <a:xfrm>
            <a:off x="9864645" y="3211413"/>
            <a:ext cx="556591" cy="248264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Cerrar llave 2">
            <a:extLst>
              <a:ext uri="{FF2B5EF4-FFF2-40B4-BE49-F238E27FC236}">
                <a16:creationId xmlns:a16="http://schemas.microsoft.com/office/drawing/2014/main" id="{4BA4AC8B-12EA-48B5-AD76-5C87AD0AA3F9}"/>
              </a:ext>
            </a:extLst>
          </p:cNvPr>
          <p:cNvSpPr/>
          <p:nvPr/>
        </p:nvSpPr>
        <p:spPr>
          <a:xfrm>
            <a:off x="9899114" y="2297430"/>
            <a:ext cx="212035" cy="80424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023F925-8196-47F2-9A31-732BE4E91CE3}"/>
              </a:ext>
            </a:extLst>
          </p:cNvPr>
          <p:cNvSpPr/>
          <p:nvPr/>
        </p:nvSpPr>
        <p:spPr>
          <a:xfrm>
            <a:off x="10509443" y="2241620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6D4DC004-3EBA-4A70-9ADD-C322F43D45C6}"/>
              </a:ext>
            </a:extLst>
          </p:cNvPr>
          <p:cNvSpPr txBox="1">
            <a:spLocks/>
          </p:cNvSpPr>
          <p:nvPr/>
        </p:nvSpPr>
        <p:spPr>
          <a:xfrm>
            <a:off x="10350456" y="2517509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CAUSA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1756ABE-DCF8-45BD-9F16-62B9F1E17E7B}"/>
              </a:ext>
            </a:extLst>
          </p:cNvPr>
          <p:cNvSpPr/>
          <p:nvPr/>
        </p:nvSpPr>
        <p:spPr>
          <a:xfrm>
            <a:off x="10564169" y="4011673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1638B16F-669F-44B4-B744-0C78D2084B2C}"/>
              </a:ext>
            </a:extLst>
          </p:cNvPr>
          <p:cNvSpPr txBox="1">
            <a:spLocks/>
          </p:cNvSpPr>
          <p:nvPr/>
        </p:nvSpPr>
        <p:spPr>
          <a:xfrm>
            <a:off x="10447875" y="4247991"/>
            <a:ext cx="1580030" cy="447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EFECTO</a:t>
            </a:r>
          </a:p>
        </p:txBody>
      </p:sp>
      <p:sp>
        <p:nvSpPr>
          <p:cNvPr id="18" name="Flecha: curvada hacia la izquierda 17">
            <a:extLst>
              <a:ext uri="{FF2B5EF4-FFF2-40B4-BE49-F238E27FC236}">
                <a16:creationId xmlns:a16="http://schemas.microsoft.com/office/drawing/2014/main" id="{1FD0CAD3-5FC0-4BC8-A990-8E6B4317CE5B}"/>
              </a:ext>
            </a:extLst>
          </p:cNvPr>
          <p:cNvSpPr/>
          <p:nvPr/>
        </p:nvSpPr>
        <p:spPr>
          <a:xfrm rot="10800000">
            <a:off x="10612544" y="3213550"/>
            <a:ext cx="492913" cy="6966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9" name="Flecha: curvada hacia la izquierda 18">
            <a:extLst>
              <a:ext uri="{FF2B5EF4-FFF2-40B4-BE49-F238E27FC236}">
                <a16:creationId xmlns:a16="http://schemas.microsoft.com/office/drawing/2014/main" id="{FF940791-4F95-4BE0-BD08-8F6AB9E02E19}"/>
              </a:ext>
            </a:extLst>
          </p:cNvPr>
          <p:cNvSpPr/>
          <p:nvPr/>
        </p:nvSpPr>
        <p:spPr>
          <a:xfrm>
            <a:off x="11140471" y="3269644"/>
            <a:ext cx="531270" cy="7420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0" name="Subtítulo 2">
            <a:extLst>
              <a:ext uri="{FF2B5EF4-FFF2-40B4-BE49-F238E27FC236}">
                <a16:creationId xmlns:a16="http://schemas.microsoft.com/office/drawing/2014/main" id="{8C5DA45A-6F7A-4DF6-A207-461437D2210C}"/>
              </a:ext>
            </a:extLst>
          </p:cNvPr>
          <p:cNvSpPr txBox="1">
            <a:spLocks/>
          </p:cNvSpPr>
          <p:nvPr/>
        </p:nvSpPr>
        <p:spPr>
          <a:xfrm>
            <a:off x="7151163" y="1629125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ORIGINALES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CD13CC95-D9FC-46FC-AF87-04EA2F3E1FA5}"/>
              </a:ext>
            </a:extLst>
          </p:cNvPr>
          <p:cNvSpPr txBox="1">
            <a:spLocks/>
          </p:cNvSpPr>
          <p:nvPr/>
        </p:nvSpPr>
        <p:spPr>
          <a:xfrm>
            <a:off x="3310694" y="1769938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ORIGINALES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4" name="Subtítulo 2">
            <a:extLst>
              <a:ext uri="{FF2B5EF4-FFF2-40B4-BE49-F238E27FC236}">
                <a16:creationId xmlns:a16="http://schemas.microsoft.com/office/drawing/2014/main" id="{EB240274-352B-486F-9923-99435DA51E13}"/>
              </a:ext>
            </a:extLst>
          </p:cNvPr>
          <p:cNvSpPr txBox="1">
            <a:spLocks/>
          </p:cNvSpPr>
          <p:nvPr/>
        </p:nvSpPr>
        <p:spPr>
          <a:xfrm>
            <a:off x="2587709" y="2413104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POSITIVIDAD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5" name="Subtítulo 2">
            <a:extLst>
              <a:ext uri="{FF2B5EF4-FFF2-40B4-BE49-F238E27FC236}">
                <a16:creationId xmlns:a16="http://schemas.microsoft.com/office/drawing/2014/main" id="{156046A9-6140-4F12-8AEA-6F947FEB5E98}"/>
              </a:ext>
            </a:extLst>
          </p:cNvPr>
          <p:cNvSpPr txBox="1">
            <a:spLocks/>
          </p:cNvSpPr>
          <p:nvPr/>
        </p:nvSpPr>
        <p:spPr>
          <a:xfrm>
            <a:off x="4333487" y="2644394"/>
            <a:ext cx="1395893" cy="3179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NEGATIVIDAD</a:t>
            </a:r>
          </a:p>
        </p:txBody>
      </p:sp>
      <p:sp>
        <p:nvSpPr>
          <p:cNvPr id="26" name="Subtítulo 2">
            <a:extLst>
              <a:ext uri="{FF2B5EF4-FFF2-40B4-BE49-F238E27FC236}">
                <a16:creationId xmlns:a16="http://schemas.microsoft.com/office/drawing/2014/main" id="{BC396C63-28E5-41DB-AF52-FD44A006F674}"/>
              </a:ext>
            </a:extLst>
          </p:cNvPr>
          <p:cNvSpPr txBox="1">
            <a:spLocks/>
          </p:cNvSpPr>
          <p:nvPr/>
        </p:nvSpPr>
        <p:spPr>
          <a:xfrm>
            <a:off x="4407546" y="3743943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HEMBRA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C9DF9F6D-199F-47FF-92CC-9F23EC979943}"/>
              </a:ext>
            </a:extLst>
          </p:cNvPr>
          <p:cNvSpPr txBox="1">
            <a:spLocks/>
          </p:cNvSpPr>
          <p:nvPr/>
        </p:nvSpPr>
        <p:spPr>
          <a:xfrm>
            <a:off x="2587709" y="3743943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MACHO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8" name="Subtítulo 2">
            <a:extLst>
              <a:ext uri="{FF2B5EF4-FFF2-40B4-BE49-F238E27FC236}">
                <a16:creationId xmlns:a16="http://schemas.microsoft.com/office/drawing/2014/main" id="{B033798F-3CFC-4B4F-9463-BE38457C5071}"/>
              </a:ext>
            </a:extLst>
          </p:cNvPr>
          <p:cNvSpPr txBox="1">
            <a:spLocks/>
          </p:cNvSpPr>
          <p:nvPr/>
        </p:nvSpPr>
        <p:spPr>
          <a:xfrm>
            <a:off x="2587709" y="3245396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HOMBRE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9" name="Subtítulo 2">
            <a:extLst>
              <a:ext uri="{FF2B5EF4-FFF2-40B4-BE49-F238E27FC236}">
                <a16:creationId xmlns:a16="http://schemas.microsoft.com/office/drawing/2014/main" id="{0E74D100-B269-4C9E-A38A-524EE586EFAB}"/>
              </a:ext>
            </a:extLst>
          </p:cNvPr>
          <p:cNvSpPr txBox="1">
            <a:spLocks/>
          </p:cNvSpPr>
          <p:nvPr/>
        </p:nvSpPr>
        <p:spPr>
          <a:xfrm>
            <a:off x="4407546" y="3238314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MUJER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0" name="Subtítulo 2">
            <a:extLst>
              <a:ext uri="{FF2B5EF4-FFF2-40B4-BE49-F238E27FC236}">
                <a16:creationId xmlns:a16="http://schemas.microsoft.com/office/drawing/2014/main" id="{AE8AAF21-F1BB-430D-8F90-7E9B98C9E8A7}"/>
              </a:ext>
            </a:extLst>
          </p:cNvPr>
          <p:cNvSpPr txBox="1">
            <a:spLocks/>
          </p:cNvSpPr>
          <p:nvPr/>
        </p:nvSpPr>
        <p:spPr>
          <a:xfrm>
            <a:off x="2570833" y="4315064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ESTAMBRE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1" name="Subtítulo 2">
            <a:extLst>
              <a:ext uri="{FF2B5EF4-FFF2-40B4-BE49-F238E27FC236}">
                <a16:creationId xmlns:a16="http://schemas.microsoft.com/office/drawing/2014/main" id="{81481BE9-6139-4B2B-9D5C-56934776F5E5}"/>
              </a:ext>
            </a:extLst>
          </p:cNvPr>
          <p:cNvSpPr txBox="1">
            <a:spLocks/>
          </p:cNvSpPr>
          <p:nvPr/>
        </p:nvSpPr>
        <p:spPr>
          <a:xfrm>
            <a:off x="4421866" y="4315064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PISTILO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2" name="Subtítulo 2">
            <a:extLst>
              <a:ext uri="{FF2B5EF4-FFF2-40B4-BE49-F238E27FC236}">
                <a16:creationId xmlns:a16="http://schemas.microsoft.com/office/drawing/2014/main" id="{F602BB0C-FA53-4655-8AB5-383C34FC900D}"/>
              </a:ext>
            </a:extLst>
          </p:cNvPr>
          <p:cNvSpPr txBox="1">
            <a:spLocks/>
          </p:cNvSpPr>
          <p:nvPr/>
        </p:nvSpPr>
        <p:spPr>
          <a:xfrm>
            <a:off x="2570833" y="5017437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E+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3" name="Subtítulo 2">
            <a:extLst>
              <a:ext uri="{FF2B5EF4-FFF2-40B4-BE49-F238E27FC236}">
                <a16:creationId xmlns:a16="http://schemas.microsoft.com/office/drawing/2014/main" id="{C614CB80-CE07-4146-8AB4-0C8035904CD7}"/>
              </a:ext>
            </a:extLst>
          </p:cNvPr>
          <p:cNvSpPr txBox="1">
            <a:spLocks/>
          </p:cNvSpPr>
          <p:nvPr/>
        </p:nvSpPr>
        <p:spPr>
          <a:xfrm>
            <a:off x="4398010" y="5017437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E-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4" name="Subtítulo 2">
            <a:extLst>
              <a:ext uri="{FF2B5EF4-FFF2-40B4-BE49-F238E27FC236}">
                <a16:creationId xmlns:a16="http://schemas.microsoft.com/office/drawing/2014/main" id="{7F765B9C-F35C-4EBD-B71E-D004344D1021}"/>
              </a:ext>
            </a:extLst>
          </p:cNvPr>
          <p:cNvSpPr txBox="1">
            <a:spLocks/>
          </p:cNvSpPr>
          <p:nvPr/>
        </p:nvSpPr>
        <p:spPr>
          <a:xfrm>
            <a:off x="6517402" y="2177689"/>
            <a:ext cx="1266846" cy="5218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CARÁCTER INTERNO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5" name="Subtítulo 2">
            <a:extLst>
              <a:ext uri="{FF2B5EF4-FFF2-40B4-BE49-F238E27FC236}">
                <a16:creationId xmlns:a16="http://schemas.microsoft.com/office/drawing/2014/main" id="{5E05A984-70B2-4BBF-820D-9ABB0EBF70AC}"/>
              </a:ext>
            </a:extLst>
          </p:cNvPr>
          <p:cNvSpPr txBox="1">
            <a:spLocks/>
          </p:cNvSpPr>
          <p:nvPr/>
        </p:nvSpPr>
        <p:spPr>
          <a:xfrm>
            <a:off x="7978631" y="2483526"/>
            <a:ext cx="1395893" cy="507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FORMA EXTERNA</a:t>
            </a:r>
            <a:endParaRPr lang="es-MX" sz="140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entury Gothic" panose="020B0502020202020204"/>
            </a:endParaRPr>
          </a:p>
        </p:txBody>
      </p:sp>
      <p:sp>
        <p:nvSpPr>
          <p:cNvPr id="36" name="Subtítulo 2">
            <a:extLst>
              <a:ext uri="{FF2B5EF4-FFF2-40B4-BE49-F238E27FC236}">
                <a16:creationId xmlns:a16="http://schemas.microsoft.com/office/drawing/2014/main" id="{AF2BEDB8-3D5E-4605-8348-D67FCB7AB56B}"/>
              </a:ext>
            </a:extLst>
          </p:cNvPr>
          <p:cNvSpPr txBox="1">
            <a:spLocks/>
          </p:cNvSpPr>
          <p:nvPr/>
        </p:nvSpPr>
        <p:spPr>
          <a:xfrm>
            <a:off x="6259412" y="4188092"/>
            <a:ext cx="1266846" cy="4900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MENTE VEGETAL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7" name="Subtítulo 2">
            <a:extLst>
              <a:ext uri="{FF2B5EF4-FFF2-40B4-BE49-F238E27FC236}">
                <a16:creationId xmlns:a16="http://schemas.microsoft.com/office/drawing/2014/main" id="{A7151FCB-2457-482B-A1DF-62A30A82D995}"/>
              </a:ext>
            </a:extLst>
          </p:cNvPr>
          <p:cNvSpPr txBox="1">
            <a:spLocks/>
          </p:cNvSpPr>
          <p:nvPr/>
        </p:nvSpPr>
        <p:spPr>
          <a:xfrm>
            <a:off x="8127140" y="3732153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CUERPO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8" name="Subtítulo 2">
            <a:extLst>
              <a:ext uri="{FF2B5EF4-FFF2-40B4-BE49-F238E27FC236}">
                <a16:creationId xmlns:a16="http://schemas.microsoft.com/office/drawing/2014/main" id="{D2B8D76C-4B53-4019-9711-15AFB46954BD}"/>
              </a:ext>
            </a:extLst>
          </p:cNvPr>
          <p:cNvSpPr txBox="1">
            <a:spLocks/>
          </p:cNvSpPr>
          <p:nvPr/>
        </p:nvSpPr>
        <p:spPr>
          <a:xfrm>
            <a:off x="6259412" y="3640383"/>
            <a:ext cx="1266846" cy="4900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400" b="0" i="0" u="none" strike="noStrike" kern="1200" cap="none" spc="0" normalizeH="0" baseline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</a:rPr>
              <a:t>MENTE </a:t>
            </a:r>
            <a:r>
              <a:rPr lang="es-MX" sz="1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ANIMAL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9" name="Subtítulo 2">
            <a:extLst>
              <a:ext uri="{FF2B5EF4-FFF2-40B4-BE49-F238E27FC236}">
                <a16:creationId xmlns:a16="http://schemas.microsoft.com/office/drawing/2014/main" id="{39A9E375-0164-4DE6-96DD-55ABC508FFCF}"/>
              </a:ext>
            </a:extLst>
          </p:cNvPr>
          <p:cNvSpPr txBox="1">
            <a:spLocks/>
          </p:cNvSpPr>
          <p:nvPr/>
        </p:nvSpPr>
        <p:spPr>
          <a:xfrm>
            <a:off x="8102560" y="3253925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</a:rPr>
              <a:t>CUERPO</a:t>
            </a:r>
          </a:p>
        </p:txBody>
      </p:sp>
      <p:sp>
        <p:nvSpPr>
          <p:cNvPr id="40" name="Subtítulo 2">
            <a:extLst>
              <a:ext uri="{FF2B5EF4-FFF2-40B4-BE49-F238E27FC236}">
                <a16:creationId xmlns:a16="http://schemas.microsoft.com/office/drawing/2014/main" id="{1A519C4F-E4F6-4D4C-A03A-3A4B855F1B4F}"/>
              </a:ext>
            </a:extLst>
          </p:cNvPr>
          <p:cNvSpPr txBox="1">
            <a:spLocks/>
          </p:cNvSpPr>
          <p:nvPr/>
        </p:nvSpPr>
        <p:spPr>
          <a:xfrm>
            <a:off x="6259412" y="3269762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MENTE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41" name="Subtítulo 2">
            <a:extLst>
              <a:ext uri="{FF2B5EF4-FFF2-40B4-BE49-F238E27FC236}">
                <a16:creationId xmlns:a16="http://schemas.microsoft.com/office/drawing/2014/main" id="{E9ECD4B6-E55A-41FD-9F4F-C0F3D580767A}"/>
              </a:ext>
            </a:extLst>
          </p:cNvPr>
          <p:cNvSpPr txBox="1">
            <a:spLocks/>
          </p:cNvSpPr>
          <p:nvPr/>
        </p:nvSpPr>
        <p:spPr>
          <a:xfrm>
            <a:off x="8127140" y="4255355"/>
            <a:ext cx="1266846" cy="2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CUERPO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42" name="Subtítulo 2">
            <a:extLst>
              <a:ext uri="{FF2B5EF4-FFF2-40B4-BE49-F238E27FC236}">
                <a16:creationId xmlns:a16="http://schemas.microsoft.com/office/drawing/2014/main" id="{51418760-4184-489D-970C-B1E0B3F41745}"/>
              </a:ext>
            </a:extLst>
          </p:cNvPr>
          <p:cNvSpPr txBox="1">
            <a:spLocks/>
          </p:cNvSpPr>
          <p:nvPr/>
        </p:nvSpPr>
        <p:spPr>
          <a:xfrm>
            <a:off x="8120814" y="4778557"/>
            <a:ext cx="1266846" cy="5418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MATERIA ENERGIA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43" name="Subtítulo 2">
            <a:extLst>
              <a:ext uri="{FF2B5EF4-FFF2-40B4-BE49-F238E27FC236}">
                <a16:creationId xmlns:a16="http://schemas.microsoft.com/office/drawing/2014/main" id="{C0BDDCDE-EF54-424B-A4BC-4BFA4BC6FF71}"/>
              </a:ext>
            </a:extLst>
          </p:cNvPr>
          <p:cNvSpPr txBox="1">
            <a:spLocks/>
          </p:cNvSpPr>
          <p:nvPr/>
        </p:nvSpPr>
        <p:spPr>
          <a:xfrm>
            <a:off x="6225187" y="4793344"/>
            <a:ext cx="1524836" cy="719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400" b="0" i="0" u="none" strike="noStrike" kern="1200" cap="none" spc="0" normalizeH="0" baseline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</a:rPr>
              <a:t>NATURA</a:t>
            </a:r>
            <a:r>
              <a:rPr lang="es-MX" sz="1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LEZA DIRECTRIZ INHERENTE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44" name="Subtítulo 2">
            <a:extLst>
              <a:ext uri="{FF2B5EF4-FFF2-40B4-BE49-F238E27FC236}">
                <a16:creationId xmlns:a16="http://schemas.microsoft.com/office/drawing/2014/main" id="{33F76379-AEF1-4E66-B3C3-4D348FC46166}"/>
              </a:ext>
            </a:extLst>
          </p:cNvPr>
          <p:cNvSpPr txBox="1">
            <a:spLocks/>
          </p:cNvSpPr>
          <p:nvPr/>
        </p:nvSpPr>
        <p:spPr>
          <a:xfrm>
            <a:off x="706092" y="2448758"/>
            <a:ext cx="1266846" cy="5418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28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DIOS</a:t>
            </a:r>
            <a:endParaRPr kumimoji="0" lang="es-MX" sz="2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5471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2" grpId="0" animBg="1"/>
      <p:bldP spid="13" grpId="0" animBg="1"/>
      <p:bldP spid="2" grpId="0" animBg="1"/>
      <p:bldP spid="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69 Arco de bloque"/>
          <p:cNvSpPr/>
          <p:nvPr/>
        </p:nvSpPr>
        <p:spPr>
          <a:xfrm rot="17011175">
            <a:off x="8036876" y="1988978"/>
            <a:ext cx="2001734" cy="1445078"/>
          </a:xfrm>
          <a:prstGeom prst="blockArc">
            <a:avLst>
              <a:gd name="adj1" fmla="val 10800000"/>
              <a:gd name="adj2" fmla="val 21186005"/>
              <a:gd name="adj3" fmla="val 3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74" name="73 Arco de bloque"/>
          <p:cNvSpPr/>
          <p:nvPr/>
        </p:nvSpPr>
        <p:spPr>
          <a:xfrm rot="6164340">
            <a:off x="7335678" y="3912896"/>
            <a:ext cx="2048246" cy="1445078"/>
          </a:xfrm>
          <a:prstGeom prst="blockArc">
            <a:avLst>
              <a:gd name="adj1" fmla="val 10800000"/>
              <a:gd name="adj2" fmla="val 21186005"/>
              <a:gd name="adj3" fmla="val 3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1" name="40 Arco de bloque"/>
          <p:cNvSpPr/>
          <p:nvPr/>
        </p:nvSpPr>
        <p:spPr>
          <a:xfrm rot="16665765">
            <a:off x="2128158" y="1907470"/>
            <a:ext cx="2002535" cy="1445078"/>
          </a:xfrm>
          <a:prstGeom prst="blockArc">
            <a:avLst>
              <a:gd name="adj1" fmla="val 10800000"/>
              <a:gd name="adj2" fmla="val 21186005"/>
              <a:gd name="adj3" fmla="val 3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67" name="66 Arco de bloque"/>
          <p:cNvSpPr/>
          <p:nvPr/>
        </p:nvSpPr>
        <p:spPr>
          <a:xfrm rot="5911924">
            <a:off x="1849307" y="3886816"/>
            <a:ext cx="2102392" cy="1445078"/>
          </a:xfrm>
          <a:prstGeom prst="blockArc">
            <a:avLst>
              <a:gd name="adj1" fmla="val 10800000"/>
              <a:gd name="adj2" fmla="val 21186005"/>
              <a:gd name="adj3" fmla="val 3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66" name="Flecha: curvada hacia abajo 65">
            <a:extLst>
              <a:ext uri="{FF2B5EF4-FFF2-40B4-BE49-F238E27FC236}">
                <a16:creationId xmlns:a16="http://schemas.microsoft.com/office/drawing/2014/main" id="{F4A8DCBD-F580-427F-9802-D20AFEE33D9E}"/>
              </a:ext>
            </a:extLst>
          </p:cNvPr>
          <p:cNvSpPr/>
          <p:nvPr/>
        </p:nvSpPr>
        <p:spPr>
          <a:xfrm>
            <a:off x="3143251" y="2151447"/>
            <a:ext cx="5322832" cy="737899"/>
          </a:xfrm>
          <a:prstGeom prst="curved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D2CFBA40-3C31-4ABA-94CF-5211753ED817}"/>
              </a:ext>
            </a:extLst>
          </p:cNvPr>
          <p:cNvSpPr txBox="1">
            <a:spLocks/>
          </p:cNvSpPr>
          <p:nvPr/>
        </p:nvSpPr>
        <p:spPr>
          <a:xfrm>
            <a:off x="2183730" y="816555"/>
            <a:ext cx="1266846" cy="5418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28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DIOS</a:t>
            </a:r>
            <a:endParaRPr kumimoji="0" lang="es-MX" sz="2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C9357076-148D-487B-808C-D056BBB45AA5}"/>
              </a:ext>
            </a:extLst>
          </p:cNvPr>
          <p:cNvSpPr txBox="1">
            <a:spLocks/>
          </p:cNvSpPr>
          <p:nvPr/>
        </p:nvSpPr>
        <p:spPr>
          <a:xfrm>
            <a:off x="7748970" y="896055"/>
            <a:ext cx="1944534" cy="450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20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SER HUMANO</a:t>
            </a:r>
            <a:endParaRPr kumimoji="0" lang="es-MX" sz="20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2D9DB67-B512-4109-B8A7-D51547920393}"/>
              </a:ext>
            </a:extLst>
          </p:cNvPr>
          <p:cNvSpPr/>
          <p:nvPr/>
        </p:nvSpPr>
        <p:spPr>
          <a:xfrm>
            <a:off x="1340074" y="1874814"/>
            <a:ext cx="3568839" cy="3464971"/>
          </a:xfrm>
          <a:prstGeom prst="ellipse">
            <a:avLst/>
          </a:prstGeom>
          <a:noFill/>
          <a:ln w="635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74C5B875-94D6-420D-A2E6-8DC42969E100}"/>
              </a:ext>
            </a:extLst>
          </p:cNvPr>
          <p:cNvSpPr/>
          <p:nvPr/>
        </p:nvSpPr>
        <p:spPr>
          <a:xfrm>
            <a:off x="7123577" y="2151446"/>
            <a:ext cx="3234367" cy="3188339"/>
          </a:xfrm>
          <a:prstGeom prst="ellipse">
            <a:avLst/>
          </a:prstGeom>
          <a:noFill/>
          <a:ln w="635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794B502B-36C1-4B62-8074-2B2D66938EF8}"/>
              </a:ext>
            </a:extLst>
          </p:cNvPr>
          <p:cNvSpPr/>
          <p:nvPr/>
        </p:nvSpPr>
        <p:spPr>
          <a:xfrm>
            <a:off x="7795914" y="2731770"/>
            <a:ext cx="1961368" cy="1887098"/>
          </a:xfrm>
          <a:prstGeom prst="ellipse">
            <a:avLst/>
          </a:prstGeom>
          <a:noFill/>
          <a:ln w="635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BCA0595-81E1-4CCC-B29A-326546195443}"/>
              </a:ext>
            </a:extLst>
          </p:cNvPr>
          <p:cNvSpPr/>
          <p:nvPr/>
        </p:nvSpPr>
        <p:spPr>
          <a:xfrm>
            <a:off x="2007880" y="2583176"/>
            <a:ext cx="2136237" cy="2052259"/>
          </a:xfrm>
          <a:prstGeom prst="ellipse">
            <a:avLst/>
          </a:prstGeom>
          <a:noFill/>
          <a:ln w="635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9" name="Flecha: curvada hacia abajo 68">
            <a:extLst>
              <a:ext uri="{FF2B5EF4-FFF2-40B4-BE49-F238E27FC236}">
                <a16:creationId xmlns:a16="http://schemas.microsoft.com/office/drawing/2014/main" id="{E2790D9E-E9AE-46CE-80AC-879FB1305F6E}"/>
              </a:ext>
            </a:extLst>
          </p:cNvPr>
          <p:cNvSpPr/>
          <p:nvPr/>
        </p:nvSpPr>
        <p:spPr>
          <a:xfrm rot="10800000">
            <a:off x="2943346" y="4018289"/>
            <a:ext cx="5828638" cy="1182779"/>
          </a:xfrm>
          <a:prstGeom prst="curved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567186" y="5435722"/>
            <a:ext cx="303508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SUJETO</a:t>
            </a:r>
          </a:p>
          <a:p>
            <a:pPr algn="ctr"/>
            <a:r>
              <a:rPr lang="es-AR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PADRE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7322862" y="5426817"/>
            <a:ext cx="303508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 </a:t>
            </a:r>
          </a:p>
          <a:p>
            <a:pPr algn="ctr"/>
            <a:r>
              <a:rPr lang="es-AR" sz="2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117646" y="4587460"/>
            <a:ext cx="2023311" cy="7109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6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PRIMERA ENERGIA 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6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UNIVERSAL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2340237" y="2028402"/>
            <a:ext cx="1236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CARÁCTER INTERNO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2158618" y="1536260"/>
            <a:ext cx="18325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6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FORMA EXTERNA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2556337" y="2889346"/>
            <a:ext cx="11339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EMOCION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1993259" y="3916316"/>
            <a:ext cx="1088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INTELECTO</a:t>
            </a:r>
          </a:p>
        </p:txBody>
      </p:sp>
      <p:sp>
        <p:nvSpPr>
          <p:cNvPr id="47" name="46 Corazón"/>
          <p:cNvSpPr/>
          <p:nvPr/>
        </p:nvSpPr>
        <p:spPr>
          <a:xfrm>
            <a:off x="8389221" y="3351945"/>
            <a:ext cx="754360" cy="640205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21 Más"/>
          <p:cNvSpPr/>
          <p:nvPr/>
        </p:nvSpPr>
        <p:spPr>
          <a:xfrm>
            <a:off x="1466202" y="1662389"/>
            <a:ext cx="504492" cy="492142"/>
          </a:xfrm>
          <a:prstGeom prst="mathPlus">
            <a:avLst>
              <a:gd name="adj1" fmla="val 16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22 Menos"/>
          <p:cNvSpPr/>
          <p:nvPr/>
        </p:nvSpPr>
        <p:spPr>
          <a:xfrm>
            <a:off x="3991171" y="5246373"/>
            <a:ext cx="484737" cy="30048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4" name="53 Menos"/>
          <p:cNvSpPr/>
          <p:nvPr/>
        </p:nvSpPr>
        <p:spPr>
          <a:xfrm>
            <a:off x="9613890" y="5050304"/>
            <a:ext cx="484737" cy="35947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7" name="56 Más"/>
          <p:cNvSpPr/>
          <p:nvPr/>
        </p:nvSpPr>
        <p:spPr>
          <a:xfrm>
            <a:off x="7496724" y="1628743"/>
            <a:ext cx="504492" cy="492142"/>
          </a:xfrm>
          <a:prstGeom prst="mathPlus">
            <a:avLst>
              <a:gd name="adj1" fmla="val 16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20 Corazón"/>
          <p:cNvSpPr/>
          <p:nvPr/>
        </p:nvSpPr>
        <p:spPr>
          <a:xfrm>
            <a:off x="2569171" y="3273357"/>
            <a:ext cx="1002342" cy="814102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0" name="19 Rectángulo"/>
          <p:cNvSpPr/>
          <p:nvPr/>
        </p:nvSpPr>
        <p:spPr>
          <a:xfrm>
            <a:off x="3355088" y="3842746"/>
            <a:ext cx="1120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VOLUNTAD</a:t>
            </a:r>
          </a:p>
        </p:txBody>
      </p:sp>
      <p:sp>
        <p:nvSpPr>
          <p:cNvPr id="75" name="74 Rectángulo"/>
          <p:cNvSpPr/>
          <p:nvPr/>
        </p:nvSpPr>
        <p:spPr>
          <a:xfrm>
            <a:off x="7951398" y="1766565"/>
            <a:ext cx="18325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6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FORMA EXTERNA</a:t>
            </a:r>
          </a:p>
        </p:txBody>
      </p:sp>
      <p:sp>
        <p:nvSpPr>
          <p:cNvPr id="77" name="76 Rectángulo"/>
          <p:cNvSpPr/>
          <p:nvPr/>
        </p:nvSpPr>
        <p:spPr>
          <a:xfrm>
            <a:off x="8202192" y="2211488"/>
            <a:ext cx="1236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CARÁCTER INTERNO</a:t>
            </a:r>
          </a:p>
        </p:txBody>
      </p:sp>
      <p:sp>
        <p:nvSpPr>
          <p:cNvPr id="78" name="77 Rectángulo"/>
          <p:cNvSpPr/>
          <p:nvPr/>
        </p:nvSpPr>
        <p:spPr>
          <a:xfrm>
            <a:off x="8236221" y="4786481"/>
            <a:ext cx="109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CUERPO</a:t>
            </a:r>
          </a:p>
        </p:txBody>
      </p:sp>
      <p:sp>
        <p:nvSpPr>
          <p:cNvPr id="79" name="78 Rectángulo"/>
          <p:cNvSpPr/>
          <p:nvPr/>
        </p:nvSpPr>
        <p:spPr>
          <a:xfrm>
            <a:off x="8154278" y="2965580"/>
            <a:ext cx="11339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EMOCION</a:t>
            </a:r>
          </a:p>
        </p:txBody>
      </p:sp>
      <p:sp>
        <p:nvSpPr>
          <p:cNvPr id="80" name="79 Rectángulo"/>
          <p:cNvSpPr/>
          <p:nvPr/>
        </p:nvSpPr>
        <p:spPr>
          <a:xfrm>
            <a:off x="7496724" y="3751343"/>
            <a:ext cx="1088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INTELECTO</a:t>
            </a:r>
          </a:p>
        </p:txBody>
      </p:sp>
      <p:sp>
        <p:nvSpPr>
          <p:cNvPr id="81" name="80 Rectángulo"/>
          <p:cNvSpPr/>
          <p:nvPr/>
        </p:nvSpPr>
        <p:spPr>
          <a:xfrm>
            <a:off x="8957766" y="3853564"/>
            <a:ext cx="1120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VOLUNTAD</a:t>
            </a:r>
          </a:p>
        </p:txBody>
      </p:sp>
    </p:spTree>
    <p:extLst>
      <p:ext uri="{BB962C8B-B14F-4D97-AF65-F5344CB8AC3E}">
        <p14:creationId xmlns:p14="http://schemas.microsoft.com/office/powerpoint/2010/main" val="231374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4" grpId="0" animBg="1"/>
      <p:bldP spid="41" grpId="0" animBg="1"/>
      <p:bldP spid="67" grpId="0" animBg="1"/>
      <p:bldP spid="66" grpId="0" animBg="1"/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69" grpId="0" animBg="1"/>
      <p:bldP spid="13" grpId="0"/>
      <p:bldP spid="39" grpId="0"/>
      <p:bldP spid="15" grpId="0"/>
      <p:bldP spid="16" grpId="0"/>
      <p:bldP spid="17" grpId="0"/>
      <p:bldP spid="19" grpId="0"/>
      <p:bldP spid="45" grpId="0"/>
      <p:bldP spid="47" grpId="0" animBg="1"/>
      <p:bldP spid="22" grpId="0" animBg="1"/>
      <p:bldP spid="23" grpId="0" animBg="1"/>
      <p:bldP spid="54" grpId="0" animBg="1"/>
      <p:bldP spid="57" grpId="0" animBg="1"/>
      <p:bldP spid="21" grpId="0" animBg="1"/>
      <p:bldP spid="20" grpId="0"/>
      <p:bldP spid="75" grpId="0"/>
      <p:bldP spid="77" grpId="0"/>
      <p:bldP spid="78" grpId="0"/>
      <p:bldP spid="79" grpId="0"/>
      <p:bldP spid="80" grpId="0"/>
      <p:bldP spid="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8E734368-8EBB-4EB2-8D30-38DF55204FFD}"/>
              </a:ext>
            </a:extLst>
          </p:cNvPr>
          <p:cNvSpPr txBox="1">
            <a:spLocks/>
          </p:cNvSpPr>
          <p:nvPr/>
        </p:nvSpPr>
        <p:spPr>
          <a:xfrm>
            <a:off x="296357" y="398711"/>
            <a:ext cx="2983968" cy="368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2</a:t>
            </a:r>
            <a:r>
              <a:rPr kumimoji="0" lang="es-MX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.LEY DE RECIPROCIDAD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CB9B34E-3783-4F6A-B988-D1D89B6ECF6B}"/>
              </a:ext>
            </a:extLst>
          </p:cNvPr>
          <p:cNvSpPr/>
          <p:nvPr/>
        </p:nvSpPr>
        <p:spPr>
          <a:xfrm>
            <a:off x="3586962" y="3052872"/>
            <a:ext cx="712379" cy="596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>
                <a:solidFill>
                  <a:prstClr val="white"/>
                </a:solidFill>
                <a:latin typeface="Century Gothic" panose="020B0502020202020204"/>
              </a:rPr>
              <a:t>B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lecha: curvada hacia abajo 9">
            <a:extLst>
              <a:ext uri="{FF2B5EF4-FFF2-40B4-BE49-F238E27FC236}">
                <a16:creationId xmlns:a16="http://schemas.microsoft.com/office/drawing/2014/main" id="{B40A4AC7-1A81-4CDA-9CFB-5CE225398140}"/>
              </a:ext>
            </a:extLst>
          </p:cNvPr>
          <p:cNvSpPr/>
          <p:nvPr/>
        </p:nvSpPr>
        <p:spPr>
          <a:xfrm rot="10800000">
            <a:off x="2117381" y="3612485"/>
            <a:ext cx="1431215" cy="262038"/>
          </a:xfrm>
          <a:prstGeom prst="curved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1" name="Flecha: curvada hacia abajo 10">
            <a:extLst>
              <a:ext uri="{FF2B5EF4-FFF2-40B4-BE49-F238E27FC236}">
                <a16:creationId xmlns:a16="http://schemas.microsoft.com/office/drawing/2014/main" id="{F16F21D0-DF07-4989-9C3A-84A4A3C3E861}"/>
              </a:ext>
            </a:extLst>
          </p:cNvPr>
          <p:cNvSpPr/>
          <p:nvPr/>
        </p:nvSpPr>
        <p:spPr>
          <a:xfrm>
            <a:off x="2169347" y="2751237"/>
            <a:ext cx="1499044" cy="379378"/>
          </a:xfrm>
          <a:prstGeom prst="curved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chemeClr val="tx1"/>
              </a:solidFill>
            </a:endParaRP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E867A227-0DAC-4A50-8ED8-FC913B0EEBAD}"/>
              </a:ext>
            </a:extLst>
          </p:cNvPr>
          <p:cNvCxnSpPr>
            <a:cxnSpLocks/>
          </p:cNvCxnSpPr>
          <p:nvPr/>
        </p:nvCxnSpPr>
        <p:spPr>
          <a:xfrm>
            <a:off x="2879876" y="2189172"/>
            <a:ext cx="0" cy="2437643"/>
          </a:xfrm>
          <a:prstGeom prst="straightConnector1">
            <a:avLst/>
          </a:prstGeom>
          <a:ln w="38100" cap="flat" cmpd="sng" algn="ctr">
            <a:solidFill>
              <a:schemeClr val="tx1">
                <a:lumMod val="8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1" name="Diagrama de flujo: conector 30">
            <a:extLst>
              <a:ext uri="{FF2B5EF4-FFF2-40B4-BE49-F238E27FC236}">
                <a16:creationId xmlns:a16="http://schemas.microsoft.com/office/drawing/2014/main" id="{EF516AB2-CBFF-48A2-8347-E1084B750F19}"/>
              </a:ext>
            </a:extLst>
          </p:cNvPr>
          <p:cNvSpPr/>
          <p:nvPr/>
        </p:nvSpPr>
        <p:spPr>
          <a:xfrm>
            <a:off x="2751825" y="3262998"/>
            <a:ext cx="269727" cy="173484"/>
          </a:xfrm>
          <a:prstGeom prst="flowChartConnector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Subtítulo 2">
            <a:extLst>
              <a:ext uri="{FF2B5EF4-FFF2-40B4-BE49-F238E27FC236}">
                <a16:creationId xmlns:a16="http://schemas.microsoft.com/office/drawing/2014/main" id="{C60EDC4D-C416-4198-B745-8D5991527687}"/>
              </a:ext>
            </a:extLst>
          </p:cNvPr>
          <p:cNvSpPr txBox="1">
            <a:spLocks/>
          </p:cNvSpPr>
          <p:nvPr/>
        </p:nvSpPr>
        <p:spPr>
          <a:xfrm>
            <a:off x="1802997" y="2000967"/>
            <a:ext cx="397815" cy="2741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2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C.I</a:t>
            </a:r>
            <a:endParaRPr kumimoji="0" lang="es-MX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5" name="Subtítulo 2">
            <a:extLst>
              <a:ext uri="{FF2B5EF4-FFF2-40B4-BE49-F238E27FC236}">
                <a16:creationId xmlns:a16="http://schemas.microsoft.com/office/drawing/2014/main" id="{E332D39F-2DAE-4E58-996F-6C23CB4A4F0A}"/>
              </a:ext>
            </a:extLst>
          </p:cNvPr>
          <p:cNvSpPr txBox="1">
            <a:spLocks/>
          </p:cNvSpPr>
          <p:nvPr/>
        </p:nvSpPr>
        <p:spPr>
          <a:xfrm>
            <a:off x="3531734" y="2015087"/>
            <a:ext cx="387960" cy="2743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2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F.E</a:t>
            </a:r>
            <a:endParaRPr kumimoji="0" lang="es-MX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9" name="Subtítulo 2">
            <a:extLst>
              <a:ext uri="{FF2B5EF4-FFF2-40B4-BE49-F238E27FC236}">
                <a16:creationId xmlns:a16="http://schemas.microsoft.com/office/drawing/2014/main" id="{FE93637B-078A-4465-9521-335D1E67205E}"/>
              </a:ext>
            </a:extLst>
          </p:cNvPr>
          <p:cNvSpPr txBox="1">
            <a:spLocks/>
          </p:cNvSpPr>
          <p:nvPr/>
        </p:nvSpPr>
        <p:spPr>
          <a:xfrm>
            <a:off x="1462643" y="2836176"/>
            <a:ext cx="297700" cy="2645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S</a:t>
            </a:r>
          </a:p>
        </p:txBody>
      </p:sp>
      <p:sp>
        <p:nvSpPr>
          <p:cNvPr id="40" name="Subtítulo 2">
            <a:extLst>
              <a:ext uri="{FF2B5EF4-FFF2-40B4-BE49-F238E27FC236}">
                <a16:creationId xmlns:a16="http://schemas.microsoft.com/office/drawing/2014/main" id="{2F749942-41E8-463C-8439-60748A4A978D}"/>
              </a:ext>
            </a:extLst>
          </p:cNvPr>
          <p:cNvSpPr txBox="1">
            <a:spLocks/>
          </p:cNvSpPr>
          <p:nvPr/>
        </p:nvSpPr>
        <p:spPr>
          <a:xfrm>
            <a:off x="4110384" y="2840741"/>
            <a:ext cx="308488" cy="2426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O</a:t>
            </a:r>
          </a:p>
        </p:txBody>
      </p:sp>
      <p:sp>
        <p:nvSpPr>
          <p:cNvPr id="41" name="Subtítulo 2">
            <a:extLst>
              <a:ext uri="{FF2B5EF4-FFF2-40B4-BE49-F238E27FC236}">
                <a16:creationId xmlns:a16="http://schemas.microsoft.com/office/drawing/2014/main" id="{53B31ABA-D786-4E18-9193-7B4F80333DD6}"/>
              </a:ext>
            </a:extLst>
          </p:cNvPr>
          <p:cNvSpPr txBox="1">
            <a:spLocks/>
          </p:cNvSpPr>
          <p:nvPr/>
        </p:nvSpPr>
        <p:spPr>
          <a:xfrm>
            <a:off x="4159799" y="3724564"/>
            <a:ext cx="308488" cy="2838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2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S,</a:t>
            </a:r>
            <a:endParaRPr kumimoji="0" lang="es-MX" sz="12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42" name="Subtítulo 2">
            <a:extLst>
              <a:ext uri="{FF2B5EF4-FFF2-40B4-BE49-F238E27FC236}">
                <a16:creationId xmlns:a16="http://schemas.microsoft.com/office/drawing/2014/main" id="{BB368767-A9C7-4D1B-AEF3-B5D54CFBB64B}"/>
              </a:ext>
            </a:extLst>
          </p:cNvPr>
          <p:cNvSpPr txBox="1">
            <a:spLocks/>
          </p:cNvSpPr>
          <p:nvPr/>
        </p:nvSpPr>
        <p:spPr>
          <a:xfrm>
            <a:off x="1477497" y="3696553"/>
            <a:ext cx="297700" cy="2645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O</a:t>
            </a:r>
          </a:p>
        </p:txBody>
      </p:sp>
      <p:sp>
        <p:nvSpPr>
          <p:cNvPr id="44" name="Subtítulo 2">
            <a:extLst>
              <a:ext uri="{FF2B5EF4-FFF2-40B4-BE49-F238E27FC236}">
                <a16:creationId xmlns:a16="http://schemas.microsoft.com/office/drawing/2014/main" id="{4374E702-DA33-47E2-9D4E-40C06238E46A}"/>
              </a:ext>
            </a:extLst>
          </p:cNvPr>
          <p:cNvSpPr txBox="1">
            <a:spLocks/>
          </p:cNvSpPr>
          <p:nvPr/>
        </p:nvSpPr>
        <p:spPr>
          <a:xfrm>
            <a:off x="4690696" y="1369491"/>
            <a:ext cx="2183070" cy="448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CARACTERISTICAS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45" name="Subtítulo 2">
            <a:extLst>
              <a:ext uri="{FF2B5EF4-FFF2-40B4-BE49-F238E27FC236}">
                <a16:creationId xmlns:a16="http://schemas.microsoft.com/office/drawing/2014/main" id="{C7A22899-6280-46D2-819B-B3F64F5140CD}"/>
              </a:ext>
            </a:extLst>
          </p:cNvPr>
          <p:cNvSpPr txBox="1">
            <a:spLocks/>
          </p:cNvSpPr>
          <p:nvPr/>
        </p:nvSpPr>
        <p:spPr>
          <a:xfrm>
            <a:off x="4690696" y="2047470"/>
            <a:ext cx="2524913" cy="4264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1. SUJETO - OBJETO</a:t>
            </a:r>
          </a:p>
        </p:txBody>
      </p:sp>
      <p:sp>
        <p:nvSpPr>
          <p:cNvPr id="46" name="Subtítulo 2">
            <a:extLst>
              <a:ext uri="{FF2B5EF4-FFF2-40B4-BE49-F238E27FC236}">
                <a16:creationId xmlns:a16="http://schemas.microsoft.com/office/drawing/2014/main" id="{E3948FE4-2676-4141-8574-B52B87E9BB50}"/>
              </a:ext>
            </a:extLst>
          </p:cNvPr>
          <p:cNvSpPr txBox="1">
            <a:spLocks/>
          </p:cNvSpPr>
          <p:nvPr/>
        </p:nvSpPr>
        <p:spPr>
          <a:xfrm>
            <a:off x="4690695" y="2625109"/>
            <a:ext cx="2524913" cy="4264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2. CORRELATIVIDAD</a:t>
            </a:r>
          </a:p>
        </p:txBody>
      </p:sp>
      <p:sp>
        <p:nvSpPr>
          <p:cNvPr id="48" name="Subtítulo 2">
            <a:extLst>
              <a:ext uri="{FF2B5EF4-FFF2-40B4-BE49-F238E27FC236}">
                <a16:creationId xmlns:a16="http://schemas.microsoft.com/office/drawing/2014/main" id="{B620A79F-2904-4427-B154-AC97B3D94119}"/>
              </a:ext>
            </a:extLst>
          </p:cNvPr>
          <p:cNvSpPr txBox="1">
            <a:spLocks/>
          </p:cNvSpPr>
          <p:nvPr/>
        </p:nvSpPr>
        <p:spPr>
          <a:xfrm>
            <a:off x="4690694" y="3284121"/>
            <a:ext cx="2524913" cy="4264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3. DINAMICO</a:t>
            </a:r>
          </a:p>
        </p:txBody>
      </p:sp>
      <p:sp>
        <p:nvSpPr>
          <p:cNvPr id="49" name="Subtítulo 2">
            <a:extLst>
              <a:ext uri="{FF2B5EF4-FFF2-40B4-BE49-F238E27FC236}">
                <a16:creationId xmlns:a16="http://schemas.microsoft.com/office/drawing/2014/main" id="{113AD86B-E39E-41A6-A47A-18EA3F645EE0}"/>
              </a:ext>
            </a:extLst>
          </p:cNvPr>
          <p:cNvSpPr txBox="1">
            <a:spLocks/>
          </p:cNvSpPr>
          <p:nvPr/>
        </p:nvSpPr>
        <p:spPr>
          <a:xfrm>
            <a:off x="4654983" y="3943134"/>
            <a:ext cx="3140031" cy="4409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4. PROPOSITO EN COMUN</a:t>
            </a:r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AE64555D-A06A-43F0-95BF-04E711C06B37}"/>
              </a:ext>
            </a:extLst>
          </p:cNvPr>
          <p:cNvSpPr/>
          <p:nvPr/>
        </p:nvSpPr>
        <p:spPr>
          <a:xfrm>
            <a:off x="1473839" y="3037658"/>
            <a:ext cx="712379" cy="596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lang="es-MX" noProof="0" dirty="0">
                <a:solidFill>
                  <a:prstClr val="white"/>
                </a:solidFill>
                <a:latin typeface="Century Gothic" panose="020B0502020202020204"/>
              </a:rPr>
              <a:t>A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4 Flecha derecha"/>
          <p:cNvSpPr/>
          <p:nvPr/>
        </p:nvSpPr>
        <p:spPr>
          <a:xfrm rot="7474138">
            <a:off x="1728084" y="2524590"/>
            <a:ext cx="1129071" cy="12446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27 Flecha derecha"/>
          <p:cNvSpPr/>
          <p:nvPr/>
        </p:nvSpPr>
        <p:spPr>
          <a:xfrm rot="3442156">
            <a:off x="2984104" y="2519330"/>
            <a:ext cx="1129071" cy="12446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Más"/>
          <p:cNvSpPr/>
          <p:nvPr/>
        </p:nvSpPr>
        <p:spPr>
          <a:xfrm>
            <a:off x="1816451" y="1261243"/>
            <a:ext cx="337130" cy="352457"/>
          </a:xfrm>
          <a:prstGeom prst="mathPlus">
            <a:avLst>
              <a:gd name="adj1" fmla="val 76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Menos"/>
          <p:cNvSpPr/>
          <p:nvPr/>
        </p:nvSpPr>
        <p:spPr>
          <a:xfrm>
            <a:off x="3504990" y="1334992"/>
            <a:ext cx="321606" cy="2156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357CA10-E6A9-4B38-8A58-AC8CF7AD7D33}"/>
              </a:ext>
            </a:extLst>
          </p:cNvPr>
          <p:cNvSpPr/>
          <p:nvPr/>
        </p:nvSpPr>
        <p:spPr>
          <a:xfrm>
            <a:off x="2135590" y="1355384"/>
            <a:ext cx="1488571" cy="73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2800" b="1" dirty="0">
                <a:solidFill>
                  <a:srgbClr val="FFC000"/>
                </a:solidFill>
                <a:latin typeface="Century Gothic" panose="020B0502020202020204"/>
              </a:rPr>
              <a:t>P.E.U</a:t>
            </a:r>
            <a:endParaRPr kumimoji="0" lang="es-AR" sz="2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2" name="11 Arco de bloque"/>
          <p:cNvSpPr/>
          <p:nvPr/>
        </p:nvSpPr>
        <p:spPr>
          <a:xfrm rot="4270845">
            <a:off x="2491799" y="1216251"/>
            <a:ext cx="520053" cy="501266"/>
          </a:xfrm>
          <a:prstGeom prst="blockArc">
            <a:avLst>
              <a:gd name="adj1" fmla="val 11396943"/>
              <a:gd name="adj2" fmla="val 21414836"/>
              <a:gd name="adj3" fmla="val 968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6" name="35 Arco de bloque"/>
          <p:cNvSpPr/>
          <p:nvPr/>
        </p:nvSpPr>
        <p:spPr>
          <a:xfrm rot="14961615">
            <a:off x="2715766" y="1636611"/>
            <a:ext cx="535106" cy="490503"/>
          </a:xfrm>
          <a:prstGeom prst="blockArc">
            <a:avLst>
              <a:gd name="adj1" fmla="val 12017017"/>
              <a:gd name="adj2" fmla="val 21233042"/>
              <a:gd name="adj3" fmla="val 890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787572" y="4626815"/>
            <a:ext cx="2337498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20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EXISTENCIA  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20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MULTIPLICACION 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20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ACCION</a:t>
            </a:r>
          </a:p>
        </p:txBody>
      </p:sp>
    </p:spTree>
    <p:extLst>
      <p:ext uri="{BB962C8B-B14F-4D97-AF65-F5344CB8AC3E}">
        <p14:creationId xmlns:p14="http://schemas.microsoft.com/office/powerpoint/2010/main" val="343679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 animBg="1"/>
      <p:bldP spid="11" grpId="0" animBg="1"/>
      <p:bldP spid="31" grpId="0" animBg="1"/>
      <p:bldP spid="34" grpId="0" animBg="1"/>
      <p:bldP spid="35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2" grpId="0" animBg="1"/>
      <p:bldP spid="5" grpId="0" animBg="1"/>
      <p:bldP spid="28" grpId="0" animBg="1"/>
      <p:bldP spid="8" grpId="0" animBg="1"/>
      <p:bldP spid="9" grpId="0" animBg="1"/>
      <p:bldP spid="7" grpId="0" animBg="1"/>
      <p:bldP spid="12" grpId="0" animBg="1"/>
      <p:bldP spid="36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26ACDE26-8BFA-47D0-A8E0-4CDC9D78DD04}"/>
              </a:ext>
            </a:extLst>
          </p:cNvPr>
          <p:cNvSpPr txBox="1">
            <a:spLocks/>
          </p:cNvSpPr>
          <p:nvPr/>
        </p:nvSpPr>
        <p:spPr>
          <a:xfrm>
            <a:off x="881234" y="480587"/>
            <a:ext cx="4014386" cy="368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FUNDAMENTO DE 4 POCISIONES </a:t>
            </a:r>
            <a:endParaRPr kumimoji="0" lang="es-MX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861064B2-C618-4E92-846B-14DD448F2846}"/>
              </a:ext>
            </a:extLst>
          </p:cNvPr>
          <p:cNvSpPr/>
          <p:nvPr/>
        </p:nvSpPr>
        <p:spPr>
          <a:xfrm>
            <a:off x="1570458" y="1424654"/>
            <a:ext cx="2158355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PROPOSITO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44F934EE-263E-4DC4-9C2B-3B0C4DE8F50A}"/>
              </a:ext>
            </a:extLst>
          </p:cNvPr>
          <p:cNvSpPr/>
          <p:nvPr/>
        </p:nvSpPr>
        <p:spPr>
          <a:xfrm>
            <a:off x="1601428" y="5069223"/>
            <a:ext cx="2146319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RESULTADO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CAD04FBA-6875-4D88-BB32-79A3A3412344}"/>
              </a:ext>
            </a:extLst>
          </p:cNvPr>
          <p:cNvSpPr/>
          <p:nvPr/>
        </p:nvSpPr>
        <p:spPr>
          <a:xfrm>
            <a:off x="3918277" y="3213850"/>
            <a:ext cx="1507102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OBJETO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1B838CB-81D0-4CFB-A0B2-D390C22AD0EB}"/>
              </a:ext>
            </a:extLst>
          </p:cNvPr>
          <p:cNvSpPr/>
          <p:nvPr/>
        </p:nvSpPr>
        <p:spPr>
          <a:xfrm>
            <a:off x="121176" y="3213851"/>
            <a:ext cx="1389265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SUJETO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lecha: curvada hacia abajo 8">
            <a:extLst>
              <a:ext uri="{FF2B5EF4-FFF2-40B4-BE49-F238E27FC236}">
                <a16:creationId xmlns:a16="http://schemas.microsoft.com/office/drawing/2014/main" id="{508A1C0A-A8D3-4B2D-8967-4EA4B069D050}"/>
              </a:ext>
            </a:extLst>
          </p:cNvPr>
          <p:cNvSpPr/>
          <p:nvPr/>
        </p:nvSpPr>
        <p:spPr>
          <a:xfrm rot="10800000">
            <a:off x="1447255" y="3740186"/>
            <a:ext cx="2435135" cy="747607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1" name="Flecha: curvada hacia abajo 10">
            <a:extLst>
              <a:ext uri="{FF2B5EF4-FFF2-40B4-BE49-F238E27FC236}">
                <a16:creationId xmlns:a16="http://schemas.microsoft.com/office/drawing/2014/main" id="{793650C5-26E1-4CCA-8A0D-F93258CD1E1C}"/>
              </a:ext>
            </a:extLst>
          </p:cNvPr>
          <p:cNvSpPr/>
          <p:nvPr/>
        </p:nvSpPr>
        <p:spPr>
          <a:xfrm rot="16200000">
            <a:off x="1038931" y="3310777"/>
            <a:ext cx="2580501" cy="619033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2" name="Flecha: curvada hacia abajo 11">
            <a:extLst>
              <a:ext uri="{FF2B5EF4-FFF2-40B4-BE49-F238E27FC236}">
                <a16:creationId xmlns:a16="http://schemas.microsoft.com/office/drawing/2014/main" id="{70916B46-17BD-473B-982D-64E3029E12E9}"/>
              </a:ext>
            </a:extLst>
          </p:cNvPr>
          <p:cNvSpPr/>
          <p:nvPr/>
        </p:nvSpPr>
        <p:spPr>
          <a:xfrm rot="5400000">
            <a:off x="1753893" y="3330076"/>
            <a:ext cx="2580501" cy="739114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3" name="Flecha: curvada hacia abajo 12">
            <a:extLst>
              <a:ext uri="{FF2B5EF4-FFF2-40B4-BE49-F238E27FC236}">
                <a16:creationId xmlns:a16="http://schemas.microsoft.com/office/drawing/2014/main" id="{E42D9CB0-E49C-4702-869B-5CDE4E8DB8F0}"/>
              </a:ext>
            </a:extLst>
          </p:cNvPr>
          <p:cNvSpPr/>
          <p:nvPr/>
        </p:nvSpPr>
        <p:spPr>
          <a:xfrm>
            <a:off x="1555343" y="2840048"/>
            <a:ext cx="2435135" cy="747607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A68A8EC-9895-429B-94CD-8F205D1BD609}"/>
              </a:ext>
            </a:extLst>
          </p:cNvPr>
          <p:cNvSpPr/>
          <p:nvPr/>
        </p:nvSpPr>
        <p:spPr>
          <a:xfrm>
            <a:off x="8013980" y="1473981"/>
            <a:ext cx="2158355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IDEAL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3523228-43AB-4CB2-AA47-10D1C40FE169}"/>
              </a:ext>
            </a:extLst>
          </p:cNvPr>
          <p:cNvSpPr/>
          <p:nvPr/>
        </p:nvSpPr>
        <p:spPr>
          <a:xfrm>
            <a:off x="8029764" y="5069223"/>
            <a:ext cx="2146319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MUNDO IDEAL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91348408-7C40-46D6-B323-65D19BE34398}"/>
              </a:ext>
            </a:extLst>
          </p:cNvPr>
          <p:cNvSpPr/>
          <p:nvPr/>
        </p:nvSpPr>
        <p:spPr>
          <a:xfrm>
            <a:off x="10310726" y="3213850"/>
            <a:ext cx="1760098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SER HUMANO 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4D7ADEB-8866-4404-B402-AEC86560C067}"/>
              </a:ext>
            </a:extLst>
          </p:cNvPr>
          <p:cNvSpPr/>
          <p:nvPr/>
        </p:nvSpPr>
        <p:spPr>
          <a:xfrm>
            <a:off x="6549512" y="3213851"/>
            <a:ext cx="1389265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DIOS</a:t>
            </a:r>
            <a:endParaRPr kumimoji="0" lang="es-A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Flecha: curvada hacia abajo 17">
            <a:extLst>
              <a:ext uri="{FF2B5EF4-FFF2-40B4-BE49-F238E27FC236}">
                <a16:creationId xmlns:a16="http://schemas.microsoft.com/office/drawing/2014/main" id="{AE64CB54-DB43-4920-AE4E-25D8565B8732}"/>
              </a:ext>
            </a:extLst>
          </p:cNvPr>
          <p:cNvSpPr/>
          <p:nvPr/>
        </p:nvSpPr>
        <p:spPr>
          <a:xfrm rot="10800000">
            <a:off x="7875591" y="3740186"/>
            <a:ext cx="2435135" cy="747607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9" name="Flecha: curvada hacia abajo 18">
            <a:extLst>
              <a:ext uri="{FF2B5EF4-FFF2-40B4-BE49-F238E27FC236}">
                <a16:creationId xmlns:a16="http://schemas.microsoft.com/office/drawing/2014/main" id="{A1B4FC2C-074C-49C8-84C9-EB9E6E92C7BF}"/>
              </a:ext>
            </a:extLst>
          </p:cNvPr>
          <p:cNvSpPr/>
          <p:nvPr/>
        </p:nvSpPr>
        <p:spPr>
          <a:xfrm rot="16200000">
            <a:off x="7467267" y="3310777"/>
            <a:ext cx="2580501" cy="619033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0" name="Flecha: curvada hacia abajo 19">
            <a:extLst>
              <a:ext uri="{FF2B5EF4-FFF2-40B4-BE49-F238E27FC236}">
                <a16:creationId xmlns:a16="http://schemas.microsoft.com/office/drawing/2014/main" id="{A24FA776-58B9-4179-8B62-4FE9909D12E2}"/>
              </a:ext>
            </a:extLst>
          </p:cNvPr>
          <p:cNvSpPr/>
          <p:nvPr/>
        </p:nvSpPr>
        <p:spPr>
          <a:xfrm rot="5400000">
            <a:off x="8182229" y="3330076"/>
            <a:ext cx="2580501" cy="739114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1" name="Flecha: curvada hacia abajo 20">
            <a:extLst>
              <a:ext uri="{FF2B5EF4-FFF2-40B4-BE49-F238E27FC236}">
                <a16:creationId xmlns:a16="http://schemas.microsoft.com/office/drawing/2014/main" id="{5808BA2C-C562-4EEC-AEA9-79E48C7A3B97}"/>
              </a:ext>
            </a:extLst>
          </p:cNvPr>
          <p:cNvSpPr/>
          <p:nvPr/>
        </p:nvSpPr>
        <p:spPr>
          <a:xfrm rot="218828">
            <a:off x="7983679" y="2840048"/>
            <a:ext cx="2435135" cy="747607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FB76D5D-FF1C-4CEB-AE53-BFEF59D34961}"/>
              </a:ext>
            </a:extLst>
          </p:cNvPr>
          <p:cNvCxnSpPr>
            <a:cxnSpLocks/>
          </p:cNvCxnSpPr>
          <p:nvPr/>
        </p:nvCxnSpPr>
        <p:spPr>
          <a:xfrm flipV="1">
            <a:off x="644281" y="2403330"/>
            <a:ext cx="4344814" cy="314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1C2EE219-B3AB-406F-A2E0-8B69072617DE}"/>
              </a:ext>
            </a:extLst>
          </p:cNvPr>
          <p:cNvCxnSpPr>
            <a:cxnSpLocks/>
          </p:cNvCxnSpPr>
          <p:nvPr/>
        </p:nvCxnSpPr>
        <p:spPr>
          <a:xfrm flipV="1">
            <a:off x="644281" y="4960836"/>
            <a:ext cx="4344814" cy="314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562DDF27-1AC5-4943-B02A-77CEE6008E62}"/>
              </a:ext>
            </a:extLst>
          </p:cNvPr>
          <p:cNvCxnSpPr>
            <a:cxnSpLocks/>
            <a:stCxn id="8" idx="0"/>
            <a:endCxn id="5" idx="3"/>
          </p:cNvCxnSpPr>
          <p:nvPr/>
        </p:nvCxnSpPr>
        <p:spPr>
          <a:xfrm flipV="1">
            <a:off x="815809" y="2164361"/>
            <a:ext cx="1070733" cy="104949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A9AD5C5D-8E81-4271-BDA0-7BD72B234E09}"/>
              </a:ext>
            </a:extLst>
          </p:cNvPr>
          <p:cNvCxnSpPr>
            <a:cxnSpLocks/>
            <a:stCxn id="5" idx="5"/>
            <a:endCxn id="7" idx="0"/>
          </p:cNvCxnSpPr>
          <p:nvPr/>
        </p:nvCxnSpPr>
        <p:spPr>
          <a:xfrm>
            <a:off x="3412729" y="2164361"/>
            <a:ext cx="1259099" cy="10494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365B7F57-164A-4243-9460-D3C36B128675}"/>
              </a:ext>
            </a:extLst>
          </p:cNvPr>
          <p:cNvCxnSpPr>
            <a:cxnSpLocks/>
            <a:stCxn id="7" idx="4"/>
            <a:endCxn id="6" idx="7"/>
          </p:cNvCxnSpPr>
          <p:nvPr/>
        </p:nvCxnSpPr>
        <p:spPr>
          <a:xfrm flipH="1">
            <a:off x="3433426" y="4080471"/>
            <a:ext cx="1238402" cy="11156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727DAC4E-F76B-4E6E-9DCB-ACAB8C300C7C}"/>
              </a:ext>
            </a:extLst>
          </p:cNvPr>
          <p:cNvCxnSpPr>
            <a:cxnSpLocks/>
            <a:stCxn id="8" idx="4"/>
            <a:endCxn id="6" idx="1"/>
          </p:cNvCxnSpPr>
          <p:nvPr/>
        </p:nvCxnSpPr>
        <p:spPr>
          <a:xfrm>
            <a:off x="815809" y="4080472"/>
            <a:ext cx="1099940" cy="111566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Subtítulo 2">
            <a:extLst>
              <a:ext uri="{FF2B5EF4-FFF2-40B4-BE49-F238E27FC236}">
                <a16:creationId xmlns:a16="http://schemas.microsoft.com/office/drawing/2014/main" id="{3F6E8BBD-B0C7-41D4-ACF4-2836F836B88C}"/>
              </a:ext>
            </a:extLst>
          </p:cNvPr>
          <p:cNvSpPr txBox="1">
            <a:spLocks/>
          </p:cNvSpPr>
          <p:nvPr/>
        </p:nvSpPr>
        <p:spPr>
          <a:xfrm>
            <a:off x="4107883" y="1431873"/>
            <a:ext cx="1089759" cy="6723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ORIGEN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CAUSA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2" name="Subtítulo 2">
            <a:extLst>
              <a:ext uri="{FF2B5EF4-FFF2-40B4-BE49-F238E27FC236}">
                <a16:creationId xmlns:a16="http://schemas.microsoft.com/office/drawing/2014/main" id="{6E8CE417-0ABD-4145-A1DF-89E426F3F753}"/>
              </a:ext>
            </a:extLst>
          </p:cNvPr>
          <p:cNvSpPr txBox="1">
            <a:spLocks/>
          </p:cNvSpPr>
          <p:nvPr/>
        </p:nvSpPr>
        <p:spPr>
          <a:xfrm>
            <a:off x="4707716" y="2774411"/>
            <a:ext cx="1037988" cy="2995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400" b="0" i="0" u="sng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DIVISION</a:t>
            </a:r>
          </a:p>
        </p:txBody>
      </p:sp>
      <p:sp>
        <p:nvSpPr>
          <p:cNvPr id="43" name="Subtítulo 2">
            <a:extLst>
              <a:ext uri="{FF2B5EF4-FFF2-40B4-BE49-F238E27FC236}">
                <a16:creationId xmlns:a16="http://schemas.microsoft.com/office/drawing/2014/main" id="{1ADA9406-61BA-48A6-904C-2750C439FC71}"/>
              </a:ext>
            </a:extLst>
          </p:cNvPr>
          <p:cNvSpPr txBox="1">
            <a:spLocks/>
          </p:cNvSpPr>
          <p:nvPr/>
        </p:nvSpPr>
        <p:spPr>
          <a:xfrm>
            <a:off x="3925771" y="5244092"/>
            <a:ext cx="890538" cy="6437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400" b="0" i="0" u="sng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UNION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EFECTO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4" name="Subtítulo 2">
            <a:extLst>
              <a:ext uri="{FF2B5EF4-FFF2-40B4-BE49-F238E27FC236}">
                <a16:creationId xmlns:a16="http://schemas.microsoft.com/office/drawing/2014/main" id="{DA6BC5D8-A0D8-4FAE-B8CC-D26E2206F118}"/>
              </a:ext>
            </a:extLst>
          </p:cNvPr>
          <p:cNvSpPr txBox="1">
            <a:spLocks/>
          </p:cNvSpPr>
          <p:nvPr/>
        </p:nvSpPr>
        <p:spPr>
          <a:xfrm>
            <a:off x="4149979" y="4111582"/>
            <a:ext cx="1037989" cy="266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200" b="0" i="0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OXIGENO</a:t>
            </a:r>
          </a:p>
        </p:txBody>
      </p:sp>
      <p:sp>
        <p:nvSpPr>
          <p:cNvPr id="45" name="Subtítulo 2">
            <a:extLst>
              <a:ext uri="{FF2B5EF4-FFF2-40B4-BE49-F238E27FC236}">
                <a16:creationId xmlns:a16="http://schemas.microsoft.com/office/drawing/2014/main" id="{45636B90-022C-469E-8449-C91538AE4D24}"/>
              </a:ext>
            </a:extLst>
          </p:cNvPr>
          <p:cNvSpPr txBox="1">
            <a:spLocks/>
          </p:cNvSpPr>
          <p:nvPr/>
        </p:nvSpPr>
        <p:spPr>
          <a:xfrm>
            <a:off x="24572" y="2900968"/>
            <a:ext cx="1130039" cy="2565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200" b="0" i="0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HIDROGENO</a:t>
            </a:r>
          </a:p>
        </p:txBody>
      </p:sp>
      <p:sp>
        <p:nvSpPr>
          <p:cNvPr id="46" name="Subtítulo 2">
            <a:extLst>
              <a:ext uri="{FF2B5EF4-FFF2-40B4-BE49-F238E27FC236}">
                <a16:creationId xmlns:a16="http://schemas.microsoft.com/office/drawing/2014/main" id="{D51E3B9B-F5A3-4E5B-A28A-FDC7CECB1F92}"/>
              </a:ext>
            </a:extLst>
          </p:cNvPr>
          <p:cNvSpPr txBox="1">
            <a:spLocks/>
          </p:cNvSpPr>
          <p:nvPr/>
        </p:nvSpPr>
        <p:spPr>
          <a:xfrm>
            <a:off x="2006154" y="6063596"/>
            <a:ext cx="1122057" cy="5778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H2O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200" b="0" i="0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AGUA</a:t>
            </a:r>
          </a:p>
        </p:txBody>
      </p:sp>
      <p:sp>
        <p:nvSpPr>
          <p:cNvPr id="47" name="Subtítulo 2">
            <a:extLst>
              <a:ext uri="{FF2B5EF4-FFF2-40B4-BE49-F238E27FC236}">
                <a16:creationId xmlns:a16="http://schemas.microsoft.com/office/drawing/2014/main" id="{C24D43E6-BB6E-44A6-8AD2-7FB2C5C70249}"/>
              </a:ext>
            </a:extLst>
          </p:cNvPr>
          <p:cNvSpPr txBox="1">
            <a:spLocks/>
          </p:cNvSpPr>
          <p:nvPr/>
        </p:nvSpPr>
        <p:spPr>
          <a:xfrm>
            <a:off x="551134" y="1684829"/>
            <a:ext cx="660201" cy="2405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AGUA</a:t>
            </a:r>
            <a:endParaRPr kumimoji="0" lang="es-MX" sz="1200" b="0" i="0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8" name="Subtítulo 2">
            <a:extLst>
              <a:ext uri="{FF2B5EF4-FFF2-40B4-BE49-F238E27FC236}">
                <a16:creationId xmlns:a16="http://schemas.microsoft.com/office/drawing/2014/main" id="{ED02A7E8-05D5-45B0-8217-8AED097F63AD}"/>
              </a:ext>
            </a:extLst>
          </p:cNvPr>
          <p:cNvSpPr txBox="1">
            <a:spLocks/>
          </p:cNvSpPr>
          <p:nvPr/>
        </p:nvSpPr>
        <p:spPr>
          <a:xfrm>
            <a:off x="8583927" y="6052983"/>
            <a:ext cx="1122057" cy="3478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400" b="0" i="0" u="sng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FELICIDAD</a:t>
            </a:r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CC1757CD-69D8-4CA3-9E06-3F8F92D64E5F}"/>
              </a:ext>
            </a:extLst>
          </p:cNvPr>
          <p:cNvCxnSpPr>
            <a:stCxn id="14" idx="3"/>
            <a:endCxn id="17" idx="0"/>
          </p:cNvCxnSpPr>
          <p:nvPr/>
        </p:nvCxnSpPr>
        <p:spPr>
          <a:xfrm flipH="1">
            <a:off x="7244145" y="2213688"/>
            <a:ext cx="1085919" cy="10001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930363D-3120-4434-8742-0E06BDEE63C5}"/>
              </a:ext>
            </a:extLst>
          </p:cNvPr>
          <p:cNvCxnSpPr>
            <a:cxnSpLocks/>
            <a:stCxn id="17" idx="4"/>
            <a:endCxn id="15" idx="1"/>
          </p:cNvCxnSpPr>
          <p:nvPr/>
        </p:nvCxnSpPr>
        <p:spPr>
          <a:xfrm>
            <a:off x="7244145" y="4080472"/>
            <a:ext cx="1099940" cy="111566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C12B9F5B-DC17-411C-A89B-5FAA56F856AA}"/>
              </a:ext>
            </a:extLst>
          </p:cNvPr>
          <p:cNvCxnSpPr>
            <a:cxnSpLocks/>
            <a:stCxn id="16" idx="4"/>
            <a:endCxn id="15" idx="7"/>
          </p:cNvCxnSpPr>
          <p:nvPr/>
        </p:nvCxnSpPr>
        <p:spPr>
          <a:xfrm flipH="1">
            <a:off x="9861762" y="4080471"/>
            <a:ext cx="1329013" cy="11156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2493E56A-81DC-4D7D-AB8E-FF30AC9082EC}"/>
              </a:ext>
            </a:extLst>
          </p:cNvPr>
          <p:cNvCxnSpPr>
            <a:cxnSpLocks/>
            <a:stCxn id="14" idx="5"/>
            <a:endCxn id="16" idx="0"/>
          </p:cNvCxnSpPr>
          <p:nvPr/>
        </p:nvCxnSpPr>
        <p:spPr>
          <a:xfrm>
            <a:off x="9856251" y="2213688"/>
            <a:ext cx="1334524" cy="10001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74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1AAEB941-B237-43E9-A275-A7A3FA21490A}"/>
              </a:ext>
            </a:extLst>
          </p:cNvPr>
          <p:cNvSpPr txBox="1">
            <a:spLocks/>
          </p:cNvSpPr>
          <p:nvPr/>
        </p:nvSpPr>
        <p:spPr>
          <a:xfrm>
            <a:off x="315511" y="135010"/>
            <a:ext cx="3799054" cy="368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META DE LA CREACION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E939CDFE-9E8F-4725-A139-EE9A15A8B932}"/>
              </a:ext>
            </a:extLst>
          </p:cNvPr>
          <p:cNvSpPr txBox="1">
            <a:spLocks/>
          </p:cNvSpPr>
          <p:nvPr/>
        </p:nvSpPr>
        <p:spPr>
          <a:xfrm>
            <a:off x="1339157" y="895559"/>
            <a:ext cx="1063720" cy="368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Gn 1:28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6F11C761-0752-4E4A-B29E-3FBCB71EAD7D}"/>
              </a:ext>
            </a:extLst>
          </p:cNvPr>
          <p:cNvSpPr/>
          <p:nvPr/>
        </p:nvSpPr>
        <p:spPr>
          <a:xfrm>
            <a:off x="1137805" y="2414725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r>
              <a:rPr lang="es-MX" b="1" dirty="0">
                <a:solidFill>
                  <a:prstClr val="white"/>
                </a:solidFill>
                <a:latin typeface="Century Gothic" panose="020B0502020202020204"/>
              </a:rPr>
              <a:t>DIOS</a:t>
            </a:r>
            <a:endParaRPr kumimoji="0" lang="es-A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4F5C4AD3-72D0-47D4-9403-8978CE4EFC42}"/>
              </a:ext>
            </a:extLst>
          </p:cNvPr>
          <p:cNvSpPr/>
          <p:nvPr/>
        </p:nvSpPr>
        <p:spPr>
          <a:xfrm>
            <a:off x="195629" y="3896917"/>
            <a:ext cx="1082599" cy="3966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r>
              <a:rPr lang="es-MX" sz="1200" b="1" dirty="0">
                <a:solidFill>
                  <a:prstClr val="white"/>
                </a:solidFill>
                <a:latin typeface="Century Gothic" panose="020B0502020202020204"/>
              </a:rPr>
              <a:t>MENTE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2D351788-61D4-4841-815B-3F75B6230D28}"/>
              </a:ext>
            </a:extLst>
          </p:cNvPr>
          <p:cNvSpPr txBox="1">
            <a:spLocks/>
          </p:cNvSpPr>
          <p:nvPr/>
        </p:nvSpPr>
        <p:spPr>
          <a:xfrm>
            <a:off x="1137805" y="1791470"/>
            <a:ext cx="1262056" cy="396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CRECED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A7E75AC-DD40-442B-85C5-A252CC4A49C7}"/>
              </a:ext>
            </a:extLst>
          </p:cNvPr>
          <p:cNvSpPr/>
          <p:nvPr/>
        </p:nvSpPr>
        <p:spPr>
          <a:xfrm>
            <a:off x="1075012" y="4987131"/>
            <a:ext cx="1387644" cy="603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INDIVIDUO IDEAL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7A7A7BD2-7D22-40A4-984F-ED8E5AC8EED5}"/>
              </a:ext>
            </a:extLst>
          </p:cNvPr>
          <p:cNvSpPr/>
          <p:nvPr/>
        </p:nvSpPr>
        <p:spPr>
          <a:xfrm>
            <a:off x="2224464" y="3852838"/>
            <a:ext cx="1205909" cy="396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CUERPO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9FF5A767-60E4-4AA8-95E0-6D076F511674}"/>
              </a:ext>
            </a:extLst>
          </p:cNvPr>
          <p:cNvCxnSpPr>
            <a:cxnSpLocks/>
            <a:stCxn id="15" idx="3"/>
            <a:endCxn id="16" idx="0"/>
          </p:cNvCxnSpPr>
          <p:nvPr/>
        </p:nvCxnSpPr>
        <p:spPr>
          <a:xfrm flipH="1">
            <a:off x="736929" y="3154432"/>
            <a:ext cx="585700" cy="7424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50B8C2E-E7B8-4C2E-8FF0-382B51E87947}"/>
              </a:ext>
            </a:extLst>
          </p:cNvPr>
          <p:cNvCxnSpPr>
            <a:cxnSpLocks/>
            <a:stCxn id="15" idx="5"/>
            <a:endCxn id="28" idx="0"/>
          </p:cNvCxnSpPr>
          <p:nvPr/>
        </p:nvCxnSpPr>
        <p:spPr>
          <a:xfrm>
            <a:off x="2215038" y="3154432"/>
            <a:ext cx="612381" cy="6984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40022ABA-2E91-4E05-864E-09A2280C5E86}"/>
              </a:ext>
            </a:extLst>
          </p:cNvPr>
          <p:cNvCxnSpPr>
            <a:cxnSpLocks/>
            <a:stCxn id="16" idx="4"/>
            <a:endCxn id="19" idx="1"/>
          </p:cNvCxnSpPr>
          <p:nvPr/>
        </p:nvCxnSpPr>
        <p:spPr>
          <a:xfrm>
            <a:off x="736929" y="4293526"/>
            <a:ext cx="541299" cy="7819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34F7D7F1-06BE-4539-953B-D6FB42579F8A}"/>
              </a:ext>
            </a:extLst>
          </p:cNvPr>
          <p:cNvCxnSpPr>
            <a:cxnSpLocks/>
            <a:stCxn id="28" idx="4"/>
            <a:endCxn id="19" idx="7"/>
          </p:cNvCxnSpPr>
          <p:nvPr/>
        </p:nvCxnSpPr>
        <p:spPr>
          <a:xfrm flipH="1">
            <a:off x="2259440" y="4249446"/>
            <a:ext cx="567979" cy="826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Flecha: curvada hacia abajo 52">
            <a:extLst>
              <a:ext uri="{FF2B5EF4-FFF2-40B4-BE49-F238E27FC236}">
                <a16:creationId xmlns:a16="http://schemas.microsoft.com/office/drawing/2014/main" id="{8E7B219C-EBA4-4314-8288-06383F636A51}"/>
              </a:ext>
            </a:extLst>
          </p:cNvPr>
          <p:cNvSpPr/>
          <p:nvPr/>
        </p:nvSpPr>
        <p:spPr>
          <a:xfrm>
            <a:off x="971051" y="3580446"/>
            <a:ext cx="1585659" cy="295126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54" name="Flecha: curvada hacia abajo 53">
            <a:extLst>
              <a:ext uri="{FF2B5EF4-FFF2-40B4-BE49-F238E27FC236}">
                <a16:creationId xmlns:a16="http://schemas.microsoft.com/office/drawing/2014/main" id="{CEEF037F-4479-46F0-A519-4FE2EEC7E1B9}"/>
              </a:ext>
            </a:extLst>
          </p:cNvPr>
          <p:cNvSpPr/>
          <p:nvPr/>
        </p:nvSpPr>
        <p:spPr>
          <a:xfrm rot="10800000">
            <a:off x="971051" y="4282570"/>
            <a:ext cx="1549132" cy="268480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59" name="Flecha: curvada hacia abajo 58">
            <a:extLst>
              <a:ext uri="{FF2B5EF4-FFF2-40B4-BE49-F238E27FC236}">
                <a16:creationId xmlns:a16="http://schemas.microsoft.com/office/drawing/2014/main" id="{AF61B954-FF85-46BE-BB35-0C8E98DFAC9D}"/>
              </a:ext>
            </a:extLst>
          </p:cNvPr>
          <p:cNvSpPr/>
          <p:nvPr/>
        </p:nvSpPr>
        <p:spPr>
          <a:xfrm rot="16200000">
            <a:off x="660121" y="3978482"/>
            <a:ext cx="1654504" cy="249425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60" name="Flecha: curvada hacia abajo 59">
            <a:extLst>
              <a:ext uri="{FF2B5EF4-FFF2-40B4-BE49-F238E27FC236}">
                <a16:creationId xmlns:a16="http://schemas.microsoft.com/office/drawing/2014/main" id="{36007C4E-1EBB-4379-89AD-9D328F1FF2AD}"/>
              </a:ext>
            </a:extLst>
          </p:cNvPr>
          <p:cNvSpPr/>
          <p:nvPr/>
        </p:nvSpPr>
        <p:spPr>
          <a:xfrm rot="5400000">
            <a:off x="1229027" y="4000671"/>
            <a:ext cx="1711188" cy="261732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72" name="Elipse 71">
            <a:extLst>
              <a:ext uri="{FF2B5EF4-FFF2-40B4-BE49-F238E27FC236}">
                <a16:creationId xmlns:a16="http://schemas.microsoft.com/office/drawing/2014/main" id="{6C80E3A7-9C2F-44D7-ABC9-262226493F3D}"/>
              </a:ext>
            </a:extLst>
          </p:cNvPr>
          <p:cNvSpPr/>
          <p:nvPr/>
        </p:nvSpPr>
        <p:spPr>
          <a:xfrm>
            <a:off x="5369245" y="2414725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r>
              <a:rPr lang="es-MX" b="1" dirty="0">
                <a:solidFill>
                  <a:prstClr val="white"/>
                </a:solidFill>
                <a:latin typeface="Century Gothic" panose="020B0502020202020204"/>
              </a:rPr>
              <a:t>DIOS</a:t>
            </a:r>
            <a:endParaRPr kumimoji="0" lang="es-A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73" name="Elipse 72">
            <a:extLst>
              <a:ext uri="{FF2B5EF4-FFF2-40B4-BE49-F238E27FC236}">
                <a16:creationId xmlns:a16="http://schemas.microsoft.com/office/drawing/2014/main" id="{A2C5F300-1135-4329-BA01-8ACBE53E5530}"/>
              </a:ext>
            </a:extLst>
          </p:cNvPr>
          <p:cNvSpPr/>
          <p:nvPr/>
        </p:nvSpPr>
        <p:spPr>
          <a:xfrm>
            <a:off x="4281523" y="3896917"/>
            <a:ext cx="1228145" cy="3966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dirty="0">
                <a:solidFill>
                  <a:prstClr val="white"/>
                </a:solidFill>
                <a:latin typeface="Century Gothic" panose="020B0502020202020204"/>
              </a:rPr>
              <a:t>HOMBRE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74" name="Elipse 73">
            <a:extLst>
              <a:ext uri="{FF2B5EF4-FFF2-40B4-BE49-F238E27FC236}">
                <a16:creationId xmlns:a16="http://schemas.microsoft.com/office/drawing/2014/main" id="{31A63C50-87C5-4F36-B5DF-CB3E7DA598D8}"/>
              </a:ext>
            </a:extLst>
          </p:cNvPr>
          <p:cNvSpPr/>
          <p:nvPr/>
        </p:nvSpPr>
        <p:spPr>
          <a:xfrm>
            <a:off x="5306452" y="4987131"/>
            <a:ext cx="1387644" cy="603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HIJOS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32D9C1DD-591F-450B-A684-35041E75FDBC}"/>
              </a:ext>
            </a:extLst>
          </p:cNvPr>
          <p:cNvSpPr/>
          <p:nvPr/>
        </p:nvSpPr>
        <p:spPr>
          <a:xfrm>
            <a:off x="6455904" y="3852838"/>
            <a:ext cx="1313458" cy="396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MUJER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1A66B009-117C-422B-A74D-3ABF98951E4B}"/>
              </a:ext>
            </a:extLst>
          </p:cNvPr>
          <p:cNvCxnSpPr>
            <a:cxnSpLocks/>
            <a:stCxn id="72" idx="3"/>
            <a:endCxn id="73" idx="0"/>
          </p:cNvCxnSpPr>
          <p:nvPr/>
        </p:nvCxnSpPr>
        <p:spPr>
          <a:xfrm flipH="1">
            <a:off x="4895596" y="3154432"/>
            <a:ext cx="658473" cy="7424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2FDFAE42-6310-4562-9B86-B868EB85852C}"/>
              </a:ext>
            </a:extLst>
          </p:cNvPr>
          <p:cNvCxnSpPr>
            <a:cxnSpLocks/>
            <a:stCxn id="72" idx="5"/>
            <a:endCxn id="75" idx="0"/>
          </p:cNvCxnSpPr>
          <p:nvPr/>
        </p:nvCxnSpPr>
        <p:spPr>
          <a:xfrm>
            <a:off x="6446478" y="3154432"/>
            <a:ext cx="666155" cy="6984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F865699D-515E-47EE-96AF-54736BE763FD}"/>
              </a:ext>
            </a:extLst>
          </p:cNvPr>
          <p:cNvCxnSpPr>
            <a:cxnSpLocks/>
            <a:stCxn id="73" idx="4"/>
            <a:endCxn id="74" idx="1"/>
          </p:cNvCxnSpPr>
          <p:nvPr/>
        </p:nvCxnSpPr>
        <p:spPr>
          <a:xfrm>
            <a:off x="4895596" y="4293526"/>
            <a:ext cx="614072" cy="7819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AA9D87E2-B311-4A33-B961-7D5748375BFC}"/>
              </a:ext>
            </a:extLst>
          </p:cNvPr>
          <p:cNvCxnSpPr>
            <a:cxnSpLocks/>
            <a:stCxn id="75" idx="4"/>
            <a:endCxn id="74" idx="7"/>
          </p:cNvCxnSpPr>
          <p:nvPr/>
        </p:nvCxnSpPr>
        <p:spPr>
          <a:xfrm flipH="1">
            <a:off x="6490880" y="4249446"/>
            <a:ext cx="621753" cy="826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Flecha: curvada hacia abajo 79">
            <a:extLst>
              <a:ext uri="{FF2B5EF4-FFF2-40B4-BE49-F238E27FC236}">
                <a16:creationId xmlns:a16="http://schemas.microsoft.com/office/drawing/2014/main" id="{288944A6-36CC-4C30-91FC-0DF187F10B87}"/>
              </a:ext>
            </a:extLst>
          </p:cNvPr>
          <p:cNvSpPr/>
          <p:nvPr/>
        </p:nvSpPr>
        <p:spPr>
          <a:xfrm>
            <a:off x="5202491" y="3580446"/>
            <a:ext cx="1585659" cy="295126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81" name="Flecha: curvada hacia abajo 80">
            <a:extLst>
              <a:ext uri="{FF2B5EF4-FFF2-40B4-BE49-F238E27FC236}">
                <a16:creationId xmlns:a16="http://schemas.microsoft.com/office/drawing/2014/main" id="{78DC8A5A-7681-4B89-B373-98B09F25F8CB}"/>
              </a:ext>
            </a:extLst>
          </p:cNvPr>
          <p:cNvSpPr/>
          <p:nvPr/>
        </p:nvSpPr>
        <p:spPr>
          <a:xfrm rot="10800000">
            <a:off x="5202491" y="4282570"/>
            <a:ext cx="1549132" cy="268480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82" name="Flecha: curvada hacia abajo 81">
            <a:extLst>
              <a:ext uri="{FF2B5EF4-FFF2-40B4-BE49-F238E27FC236}">
                <a16:creationId xmlns:a16="http://schemas.microsoft.com/office/drawing/2014/main" id="{D4039668-EC01-4B84-86D1-0CFE7AB08322}"/>
              </a:ext>
            </a:extLst>
          </p:cNvPr>
          <p:cNvSpPr/>
          <p:nvPr/>
        </p:nvSpPr>
        <p:spPr>
          <a:xfrm rot="16200000">
            <a:off x="4891561" y="3978482"/>
            <a:ext cx="1654504" cy="249425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83" name="Flecha: curvada hacia abajo 82">
            <a:extLst>
              <a:ext uri="{FF2B5EF4-FFF2-40B4-BE49-F238E27FC236}">
                <a16:creationId xmlns:a16="http://schemas.microsoft.com/office/drawing/2014/main" id="{A84AB500-9DB0-4AE8-8BAC-8E72F9F08991}"/>
              </a:ext>
            </a:extLst>
          </p:cNvPr>
          <p:cNvSpPr/>
          <p:nvPr/>
        </p:nvSpPr>
        <p:spPr>
          <a:xfrm rot="5400000">
            <a:off x="5460467" y="4000671"/>
            <a:ext cx="1711188" cy="261732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A853E5FA-43FA-4136-9CDF-6A9F0148D927}"/>
              </a:ext>
            </a:extLst>
          </p:cNvPr>
          <p:cNvCxnSpPr>
            <a:cxnSpLocks/>
          </p:cNvCxnSpPr>
          <p:nvPr/>
        </p:nvCxnSpPr>
        <p:spPr>
          <a:xfrm flipH="1" flipV="1">
            <a:off x="6569710" y="5543025"/>
            <a:ext cx="310876" cy="11873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5AAB2DFA-32A0-45B0-BCD5-77CD1F77AD81}"/>
              </a:ext>
            </a:extLst>
          </p:cNvPr>
          <p:cNvCxnSpPr>
            <a:cxnSpLocks/>
            <a:endCxn id="74" idx="3"/>
          </p:cNvCxnSpPr>
          <p:nvPr/>
        </p:nvCxnSpPr>
        <p:spPr>
          <a:xfrm flipV="1">
            <a:off x="5136604" y="5501988"/>
            <a:ext cx="373064" cy="127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Elipse 86">
            <a:extLst>
              <a:ext uri="{FF2B5EF4-FFF2-40B4-BE49-F238E27FC236}">
                <a16:creationId xmlns:a16="http://schemas.microsoft.com/office/drawing/2014/main" id="{758EB205-26E0-4EF6-B771-E56C31B36FD2}"/>
              </a:ext>
            </a:extLst>
          </p:cNvPr>
          <p:cNvSpPr/>
          <p:nvPr/>
        </p:nvSpPr>
        <p:spPr>
          <a:xfrm>
            <a:off x="9503718" y="2421452"/>
            <a:ext cx="1262057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r>
              <a:rPr lang="es-MX" b="1" dirty="0">
                <a:solidFill>
                  <a:prstClr val="white"/>
                </a:solidFill>
                <a:latin typeface="Century Gothic" panose="020B0502020202020204"/>
              </a:rPr>
              <a:t>DIOS</a:t>
            </a:r>
            <a:endParaRPr kumimoji="0" lang="es-A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88" name="Elipse 87">
            <a:extLst>
              <a:ext uri="{FF2B5EF4-FFF2-40B4-BE49-F238E27FC236}">
                <a16:creationId xmlns:a16="http://schemas.microsoft.com/office/drawing/2014/main" id="{00006862-7C62-4272-8119-C861E4A95BC0}"/>
              </a:ext>
            </a:extLst>
          </p:cNvPr>
          <p:cNvSpPr/>
          <p:nvPr/>
        </p:nvSpPr>
        <p:spPr>
          <a:xfrm>
            <a:off x="8355752" y="3859565"/>
            <a:ext cx="1288389" cy="440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dirty="0">
                <a:solidFill>
                  <a:prstClr val="white"/>
                </a:solidFill>
                <a:latin typeface="Century Gothic" panose="020B0502020202020204"/>
              </a:rPr>
              <a:t>SER HUMANO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32B15C61-37FF-4560-9208-BADB68B61D70}"/>
              </a:ext>
            </a:extLst>
          </p:cNvPr>
          <p:cNvSpPr/>
          <p:nvPr/>
        </p:nvSpPr>
        <p:spPr>
          <a:xfrm>
            <a:off x="9440925" y="4993858"/>
            <a:ext cx="1387644" cy="698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DE LOS CIELOS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D06BCC4C-3F04-4793-A49E-5747D6939FE5}"/>
              </a:ext>
            </a:extLst>
          </p:cNvPr>
          <p:cNvSpPr/>
          <p:nvPr/>
        </p:nvSpPr>
        <p:spPr>
          <a:xfrm>
            <a:off x="10669754" y="3852426"/>
            <a:ext cx="1467187" cy="396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CREACION</a:t>
            </a:r>
            <a:endParaRPr kumimoji="0" lang="es-A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1D5875A3-15A8-4361-840D-BE83D920DF66}"/>
              </a:ext>
            </a:extLst>
          </p:cNvPr>
          <p:cNvCxnSpPr>
            <a:cxnSpLocks/>
            <a:stCxn id="87" idx="3"/>
            <a:endCxn id="88" idx="0"/>
          </p:cNvCxnSpPr>
          <p:nvPr/>
        </p:nvCxnSpPr>
        <p:spPr>
          <a:xfrm flipH="1">
            <a:off x="8999947" y="3161159"/>
            <a:ext cx="688595" cy="6984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2E603BA1-257D-4441-87DC-29EC4A75EEF4}"/>
              </a:ext>
            </a:extLst>
          </p:cNvPr>
          <p:cNvCxnSpPr>
            <a:cxnSpLocks/>
            <a:stCxn id="87" idx="5"/>
          </p:cNvCxnSpPr>
          <p:nvPr/>
        </p:nvCxnSpPr>
        <p:spPr>
          <a:xfrm>
            <a:off x="10580951" y="3161159"/>
            <a:ext cx="743020" cy="6984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4BE31D3B-B601-4300-A710-B0FB82F97585}"/>
              </a:ext>
            </a:extLst>
          </p:cNvPr>
          <p:cNvCxnSpPr>
            <a:cxnSpLocks/>
            <a:stCxn id="88" idx="4"/>
            <a:endCxn id="89" idx="1"/>
          </p:cNvCxnSpPr>
          <p:nvPr/>
        </p:nvCxnSpPr>
        <p:spPr>
          <a:xfrm>
            <a:off x="8999947" y="4300253"/>
            <a:ext cx="644194" cy="7958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4056F0B0-FE9C-42B6-A1D4-BB2BFBDF27C3}"/>
              </a:ext>
            </a:extLst>
          </p:cNvPr>
          <p:cNvCxnSpPr>
            <a:cxnSpLocks/>
            <a:endCxn id="89" idx="7"/>
          </p:cNvCxnSpPr>
          <p:nvPr/>
        </p:nvCxnSpPr>
        <p:spPr>
          <a:xfrm flipH="1">
            <a:off x="10625353" y="4256173"/>
            <a:ext cx="698618" cy="8399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Flecha: curvada hacia abajo 94">
            <a:extLst>
              <a:ext uri="{FF2B5EF4-FFF2-40B4-BE49-F238E27FC236}">
                <a16:creationId xmlns:a16="http://schemas.microsoft.com/office/drawing/2014/main" id="{B3217631-010E-4B73-861B-CDECC0BF9388}"/>
              </a:ext>
            </a:extLst>
          </p:cNvPr>
          <p:cNvSpPr/>
          <p:nvPr/>
        </p:nvSpPr>
        <p:spPr>
          <a:xfrm>
            <a:off x="9336964" y="3587173"/>
            <a:ext cx="1585659" cy="295126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96" name="Flecha: curvada hacia abajo 95">
            <a:extLst>
              <a:ext uri="{FF2B5EF4-FFF2-40B4-BE49-F238E27FC236}">
                <a16:creationId xmlns:a16="http://schemas.microsoft.com/office/drawing/2014/main" id="{CFB3B8DA-EDA2-42C9-BB83-7405E4389E2D}"/>
              </a:ext>
            </a:extLst>
          </p:cNvPr>
          <p:cNvSpPr/>
          <p:nvPr/>
        </p:nvSpPr>
        <p:spPr>
          <a:xfrm rot="10800000">
            <a:off x="9336964" y="4289297"/>
            <a:ext cx="1549132" cy="268480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97" name="Flecha: curvada hacia abajo 96">
            <a:extLst>
              <a:ext uri="{FF2B5EF4-FFF2-40B4-BE49-F238E27FC236}">
                <a16:creationId xmlns:a16="http://schemas.microsoft.com/office/drawing/2014/main" id="{1B2FA08A-0A55-401C-A250-AF7EB0759597}"/>
              </a:ext>
            </a:extLst>
          </p:cNvPr>
          <p:cNvSpPr/>
          <p:nvPr/>
        </p:nvSpPr>
        <p:spPr>
          <a:xfrm rot="16200000">
            <a:off x="9026034" y="3985209"/>
            <a:ext cx="1654504" cy="249425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98" name="Flecha: curvada hacia abajo 97">
            <a:extLst>
              <a:ext uri="{FF2B5EF4-FFF2-40B4-BE49-F238E27FC236}">
                <a16:creationId xmlns:a16="http://schemas.microsoft.com/office/drawing/2014/main" id="{2A071A3C-C6CF-4182-AA8C-B85F423F69E5}"/>
              </a:ext>
            </a:extLst>
          </p:cNvPr>
          <p:cNvSpPr/>
          <p:nvPr/>
        </p:nvSpPr>
        <p:spPr>
          <a:xfrm rot="5400000">
            <a:off x="9594940" y="4007398"/>
            <a:ext cx="1711188" cy="261732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104" name="Subtítulo 2">
            <a:extLst>
              <a:ext uri="{FF2B5EF4-FFF2-40B4-BE49-F238E27FC236}">
                <a16:creationId xmlns:a16="http://schemas.microsoft.com/office/drawing/2014/main" id="{F8CBF427-17D2-42FC-ADC5-9CB1BEAE7034}"/>
              </a:ext>
            </a:extLst>
          </p:cNvPr>
          <p:cNvSpPr txBox="1">
            <a:spLocks/>
          </p:cNvSpPr>
          <p:nvPr/>
        </p:nvSpPr>
        <p:spPr>
          <a:xfrm>
            <a:off x="4926077" y="1792854"/>
            <a:ext cx="2125688" cy="396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MULTIPLICAOS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105" name="Subtítulo 2">
            <a:extLst>
              <a:ext uri="{FF2B5EF4-FFF2-40B4-BE49-F238E27FC236}">
                <a16:creationId xmlns:a16="http://schemas.microsoft.com/office/drawing/2014/main" id="{2501B1ED-1923-418A-89C6-0AB6144A82CD}"/>
              </a:ext>
            </a:extLst>
          </p:cNvPr>
          <p:cNvSpPr txBox="1">
            <a:spLocks/>
          </p:cNvSpPr>
          <p:nvPr/>
        </p:nvSpPr>
        <p:spPr>
          <a:xfrm>
            <a:off x="9418528" y="1809977"/>
            <a:ext cx="1504095" cy="396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DOMINAD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cxnSp>
        <p:nvCxnSpPr>
          <p:cNvPr id="139" name="Conector: curvado 138">
            <a:extLst>
              <a:ext uri="{FF2B5EF4-FFF2-40B4-BE49-F238E27FC236}">
                <a16:creationId xmlns:a16="http://schemas.microsoft.com/office/drawing/2014/main" id="{52F5D1C3-9CD7-450B-B2F2-B932D695D6EB}"/>
              </a:ext>
            </a:extLst>
          </p:cNvPr>
          <p:cNvCxnSpPr>
            <a:cxnSpLocks/>
            <a:stCxn id="15" idx="0"/>
            <a:endCxn id="15" idx="4"/>
          </p:cNvCxnSpPr>
          <p:nvPr/>
        </p:nvCxnSpPr>
        <p:spPr>
          <a:xfrm rot="16200000" flipH="1">
            <a:off x="1335523" y="2848035"/>
            <a:ext cx="866621" cy="12700"/>
          </a:xfrm>
          <a:prstGeom prst="curvedConnector5">
            <a:avLst>
              <a:gd name="adj1" fmla="val 30703"/>
              <a:gd name="adj2" fmla="val 631008"/>
              <a:gd name="adj3" fmla="val 79675"/>
            </a:avLst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5" name="Subtítulo 2">
            <a:extLst>
              <a:ext uri="{FF2B5EF4-FFF2-40B4-BE49-F238E27FC236}">
                <a16:creationId xmlns:a16="http://schemas.microsoft.com/office/drawing/2014/main" id="{F81ADC72-4F3E-43F3-8608-144632B764BB}"/>
              </a:ext>
            </a:extLst>
          </p:cNvPr>
          <p:cNvSpPr txBox="1">
            <a:spLocks/>
          </p:cNvSpPr>
          <p:nvPr/>
        </p:nvSpPr>
        <p:spPr>
          <a:xfrm>
            <a:off x="453137" y="2304289"/>
            <a:ext cx="609470" cy="3352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C.I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146" name="Subtítulo 2">
            <a:extLst>
              <a:ext uri="{FF2B5EF4-FFF2-40B4-BE49-F238E27FC236}">
                <a16:creationId xmlns:a16="http://schemas.microsoft.com/office/drawing/2014/main" id="{83AC626D-D722-4B93-925B-D5FC1F78EA65}"/>
              </a:ext>
            </a:extLst>
          </p:cNvPr>
          <p:cNvSpPr txBox="1">
            <a:spLocks/>
          </p:cNvSpPr>
          <p:nvPr/>
        </p:nvSpPr>
        <p:spPr>
          <a:xfrm>
            <a:off x="2598898" y="2788485"/>
            <a:ext cx="609470" cy="3352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F.E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cxnSp>
        <p:nvCxnSpPr>
          <p:cNvPr id="147" name="Conector: curvado 146">
            <a:extLst>
              <a:ext uri="{FF2B5EF4-FFF2-40B4-BE49-F238E27FC236}">
                <a16:creationId xmlns:a16="http://schemas.microsoft.com/office/drawing/2014/main" id="{CA9DB415-3CC0-4B39-B306-98566ED276D0}"/>
              </a:ext>
            </a:extLst>
          </p:cNvPr>
          <p:cNvCxnSpPr/>
          <p:nvPr/>
        </p:nvCxnSpPr>
        <p:spPr>
          <a:xfrm rot="16200000" flipH="1">
            <a:off x="5594408" y="2875136"/>
            <a:ext cx="866621" cy="12700"/>
          </a:xfrm>
          <a:prstGeom prst="curvedConnector5">
            <a:avLst>
              <a:gd name="adj1" fmla="val 30703"/>
              <a:gd name="adj2" fmla="val 631008"/>
              <a:gd name="adj3" fmla="val 79675"/>
            </a:avLst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8" name="Subtítulo 2">
            <a:extLst>
              <a:ext uri="{FF2B5EF4-FFF2-40B4-BE49-F238E27FC236}">
                <a16:creationId xmlns:a16="http://schemas.microsoft.com/office/drawing/2014/main" id="{1960DD63-8E5B-4FB1-95B2-5E57D3C46038}"/>
              </a:ext>
            </a:extLst>
          </p:cNvPr>
          <p:cNvSpPr txBox="1">
            <a:spLocks/>
          </p:cNvSpPr>
          <p:nvPr/>
        </p:nvSpPr>
        <p:spPr>
          <a:xfrm>
            <a:off x="6779555" y="2683635"/>
            <a:ext cx="609470" cy="341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-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149" name="Subtítulo 2">
            <a:extLst>
              <a:ext uri="{FF2B5EF4-FFF2-40B4-BE49-F238E27FC236}">
                <a16:creationId xmlns:a16="http://schemas.microsoft.com/office/drawing/2014/main" id="{703DD77D-F8F2-42F2-93BE-D15CB7517F11}"/>
              </a:ext>
            </a:extLst>
          </p:cNvPr>
          <p:cNvSpPr txBox="1">
            <a:spLocks/>
          </p:cNvSpPr>
          <p:nvPr/>
        </p:nvSpPr>
        <p:spPr>
          <a:xfrm>
            <a:off x="4608649" y="2370716"/>
            <a:ext cx="609470" cy="3352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800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+</a:t>
            </a:r>
            <a:endParaRPr kumimoji="0" lang="es-MX" sz="18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-1292670" y="5657335"/>
            <a:ext cx="6096000" cy="11203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6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NATURALEZA DIVINA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6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TEMPLO DE DIOS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6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UNO CON DIOS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973368" y="5510814"/>
            <a:ext cx="6096000" cy="13142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FAMILIA    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SOCIEDAD                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NACION        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14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 MUNDO </a:t>
            </a:r>
          </a:p>
        </p:txBody>
      </p:sp>
    </p:spTree>
    <p:extLst>
      <p:ext uri="{BB962C8B-B14F-4D97-AF65-F5344CB8AC3E}">
        <p14:creationId xmlns:p14="http://schemas.microsoft.com/office/powerpoint/2010/main" val="11277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5" grpId="0" animBg="1"/>
      <p:bldP spid="16" grpId="0" animBg="1"/>
      <p:bldP spid="17" grpId="0" animBg="1"/>
      <p:bldP spid="19" grpId="0" animBg="1"/>
      <p:bldP spid="28" grpId="0" animBg="1"/>
      <p:bldP spid="53" grpId="0" animBg="1"/>
      <p:bldP spid="54" grpId="0" animBg="1"/>
      <p:bldP spid="59" grpId="0" animBg="1"/>
      <p:bldP spid="60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82" grpId="0" animBg="1"/>
      <p:bldP spid="83" grpId="0" animBg="1"/>
      <p:bldP spid="87" grpId="0" animBg="1"/>
      <p:bldP spid="88" grpId="0" animBg="1"/>
      <p:bldP spid="89" grpId="0" animBg="1"/>
      <p:bldP spid="90" grpId="0" animBg="1"/>
      <p:bldP spid="95" grpId="0" animBg="1"/>
      <p:bldP spid="96" grpId="0" animBg="1"/>
      <p:bldP spid="97" grpId="0" animBg="1"/>
      <p:bldP spid="98" grpId="0" animBg="1"/>
      <p:bldP spid="104" grpId="0" animBg="1"/>
      <p:bldP spid="105" grpId="0" animBg="1"/>
      <p:bldP spid="145" grpId="0" animBg="1"/>
      <p:bldP spid="146" grpId="0" animBg="1"/>
      <p:bldP spid="148" grpId="0" animBg="1"/>
      <p:bldP spid="149" grpId="0" animBg="1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D208D56D-1A9C-45DB-9255-0A9FD76DCB80}"/>
              </a:ext>
            </a:extLst>
          </p:cNvPr>
          <p:cNvSpPr txBox="1">
            <a:spLocks/>
          </p:cNvSpPr>
          <p:nvPr/>
        </p:nvSpPr>
        <p:spPr>
          <a:xfrm>
            <a:off x="902014" y="112028"/>
            <a:ext cx="2974381" cy="4672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20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3</a:t>
            </a: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</a:rPr>
              <a:t>.LEY DE CRECIMIENTO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FF06C280-5BAB-4B33-90C5-568752432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71703"/>
              </p:ext>
            </p:extLst>
          </p:nvPr>
        </p:nvGraphicFramePr>
        <p:xfrm>
          <a:off x="2422529" y="2281831"/>
          <a:ext cx="2570717" cy="110744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570717">
                  <a:extLst>
                    <a:ext uri="{9D8B030D-6E8A-4147-A177-3AD203B41FA5}">
                      <a16:colId xmlns:a16="http://schemas.microsoft.com/office/drawing/2014/main" val="1183827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/>
                        <a:t>PERFECIONAMIENTO</a:t>
                      </a:r>
                      <a:endParaRPr lang="es-A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798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/>
                        <a:t>CRECIMIENTO</a:t>
                      </a:r>
                      <a:endParaRPr lang="es-A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716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MX" b="1" dirty="0"/>
                        <a:t>FORMACION</a:t>
                      </a:r>
                      <a:endParaRPr lang="es-A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464056"/>
                  </a:ext>
                </a:extLst>
              </a:tr>
            </a:tbl>
          </a:graphicData>
        </a:graphic>
      </p:graphicFrame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9C6A02F3-BA23-4837-A9F1-1BBF055A7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489259"/>
              </p:ext>
            </p:extLst>
          </p:nvPr>
        </p:nvGraphicFramePr>
        <p:xfrm>
          <a:off x="934715" y="2291105"/>
          <a:ext cx="1487814" cy="111252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487814">
                  <a:extLst>
                    <a:ext uri="{9D8B030D-6E8A-4147-A177-3AD203B41FA5}">
                      <a16:colId xmlns:a16="http://schemas.microsoft.com/office/drawing/2014/main" val="2658271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MAÑANA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122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NOCHE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61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TARDE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117251"/>
                  </a:ext>
                </a:extLst>
              </a:tr>
            </a:tbl>
          </a:graphicData>
        </a:graphic>
      </p:graphicFrame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1CCA3C4E-1CA9-4635-B963-32385151B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86857"/>
              </p:ext>
            </p:extLst>
          </p:nvPr>
        </p:nvGraphicFramePr>
        <p:xfrm>
          <a:off x="4993246" y="2287408"/>
          <a:ext cx="3152728" cy="11074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152728">
                  <a:extLst>
                    <a:ext uri="{9D8B030D-6E8A-4147-A177-3AD203B41FA5}">
                      <a16:colId xmlns:a16="http://schemas.microsoft.com/office/drawing/2014/main" val="927721355"/>
                    </a:ext>
                  </a:extLst>
                </a:gridCol>
              </a:tblGrid>
              <a:tr h="1107440">
                <a:tc>
                  <a:txBody>
                    <a:bodyPr/>
                    <a:lstStyle/>
                    <a:p>
                      <a:endParaRPr lang="es-A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8587383"/>
                  </a:ext>
                </a:extLst>
              </a:tr>
            </a:tbl>
          </a:graphicData>
        </a:graphic>
      </p:graphicFrame>
      <p:pic>
        <p:nvPicPr>
          <p:cNvPr id="2050" name="Picture 2" descr="árbol, planta un árbol PNG Clipart | PNGOcean">
            <a:extLst>
              <a:ext uri="{FF2B5EF4-FFF2-40B4-BE49-F238E27FC236}">
                <a16:creationId xmlns:a16="http://schemas.microsoft.com/office/drawing/2014/main" id="{AB3624D1-44AA-44D0-8D7E-A6528EA70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868" b="94643" l="9753" r="8997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62" y="2258140"/>
            <a:ext cx="1271390" cy="127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839E056-EA56-402F-AF59-FB11F8E30D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889" b="94222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07339" y="2258140"/>
            <a:ext cx="1204049" cy="1204049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DC17AD39-A0DD-44CF-B1C6-5833C262B3E2}"/>
              </a:ext>
            </a:extLst>
          </p:cNvPr>
          <p:cNvSpPr txBox="1">
            <a:spLocks/>
          </p:cNvSpPr>
          <p:nvPr/>
        </p:nvSpPr>
        <p:spPr>
          <a:xfrm>
            <a:off x="4948363" y="3563201"/>
            <a:ext cx="1491984" cy="329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1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TODAS LAS COSAS</a:t>
            </a:r>
            <a:endParaRPr kumimoji="0" lang="es-MX" sz="11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CA96076F-C549-4C48-BC14-CEC473E17F98}"/>
              </a:ext>
            </a:extLst>
          </p:cNvPr>
          <p:cNvSpPr txBox="1">
            <a:spLocks/>
          </p:cNvSpPr>
          <p:nvPr/>
        </p:nvSpPr>
        <p:spPr>
          <a:xfrm>
            <a:off x="6981217" y="3560509"/>
            <a:ext cx="1105420" cy="329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1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SER HUMANO</a:t>
            </a:r>
            <a:endParaRPr kumimoji="0" lang="es-MX" sz="11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4517D13F-3BB3-4813-B6A2-BCC6C95FD7D3}"/>
              </a:ext>
            </a:extLst>
          </p:cNvPr>
          <p:cNvSpPr txBox="1">
            <a:spLocks/>
          </p:cNvSpPr>
          <p:nvPr/>
        </p:nvSpPr>
        <p:spPr>
          <a:xfrm>
            <a:off x="4948363" y="4060955"/>
            <a:ext cx="1491984" cy="456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1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LEY AUTONOMA DEL PRINCIPIO</a:t>
            </a:r>
            <a:endParaRPr kumimoji="0" lang="es-MX" sz="11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12101425-0BA3-4775-AE15-2B486A45E278}"/>
              </a:ext>
            </a:extLst>
          </p:cNvPr>
          <p:cNvSpPr txBox="1">
            <a:spLocks/>
          </p:cNvSpPr>
          <p:nvPr/>
        </p:nvSpPr>
        <p:spPr>
          <a:xfrm>
            <a:off x="6981217" y="4060955"/>
            <a:ext cx="1491984" cy="456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1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LEY DE RESPONSABILIDAD</a:t>
            </a:r>
            <a:endParaRPr kumimoji="0" lang="es-MX" sz="11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E218663C-B68D-4DE1-B3BE-322BB90BE1DB}"/>
              </a:ext>
            </a:extLst>
          </p:cNvPr>
          <p:cNvCxnSpPr>
            <a:cxnSpLocks/>
          </p:cNvCxnSpPr>
          <p:nvPr/>
        </p:nvCxnSpPr>
        <p:spPr>
          <a:xfrm flipV="1">
            <a:off x="7128236" y="2258140"/>
            <a:ext cx="0" cy="113670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463A8CE9-D6C0-40C9-ABEF-EFAD60D66474}"/>
              </a:ext>
            </a:extLst>
          </p:cNvPr>
          <p:cNvSpPr/>
          <p:nvPr/>
        </p:nvSpPr>
        <p:spPr>
          <a:xfrm>
            <a:off x="7033416" y="398702"/>
            <a:ext cx="726132" cy="2591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dirty="0">
                <a:solidFill>
                  <a:prstClr val="white"/>
                </a:solidFill>
                <a:latin typeface="Century Gothic" panose="020B0502020202020204"/>
              </a:rPr>
              <a:t>DIOS</a:t>
            </a:r>
            <a:endParaRPr kumimoji="0" lang="es-A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D71FC8B1-2AC8-4BEB-8799-F66082303DDB}"/>
              </a:ext>
            </a:extLst>
          </p:cNvPr>
          <p:cNvSpPr/>
          <p:nvPr/>
        </p:nvSpPr>
        <p:spPr>
          <a:xfrm>
            <a:off x="6047278" y="1100023"/>
            <a:ext cx="1050272" cy="3164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000" dirty="0">
                <a:solidFill>
                  <a:prstClr val="white"/>
                </a:solidFill>
                <a:latin typeface="Century Gothic" panose="020B0502020202020204"/>
              </a:rPr>
              <a:t>HOMBRE</a:t>
            </a:r>
            <a:endParaRPr kumimoji="0" lang="es-A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2DE432C7-1F5B-43BF-B3AD-D3F6CAD1D571}"/>
              </a:ext>
            </a:extLst>
          </p:cNvPr>
          <p:cNvSpPr/>
          <p:nvPr/>
        </p:nvSpPr>
        <p:spPr>
          <a:xfrm>
            <a:off x="6952672" y="1868910"/>
            <a:ext cx="845360" cy="231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HIJOS</a:t>
            </a:r>
            <a:endParaRPr kumimoji="0" lang="es-A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02E3556-E925-4526-A1DA-D0031787C246}"/>
              </a:ext>
            </a:extLst>
          </p:cNvPr>
          <p:cNvSpPr/>
          <p:nvPr/>
        </p:nvSpPr>
        <p:spPr>
          <a:xfrm>
            <a:off x="7695415" y="1100023"/>
            <a:ext cx="1050272" cy="3164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MUJER</a:t>
            </a:r>
            <a:endParaRPr kumimoji="0" lang="es-A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C6422375-F10A-477D-AC80-2649945A72C8}"/>
              </a:ext>
            </a:extLst>
          </p:cNvPr>
          <p:cNvCxnSpPr>
            <a:cxnSpLocks/>
            <a:stCxn id="21" idx="3"/>
            <a:endCxn id="22" idx="0"/>
          </p:cNvCxnSpPr>
          <p:nvPr/>
        </p:nvCxnSpPr>
        <p:spPr>
          <a:xfrm flipH="1">
            <a:off x="6572414" y="619877"/>
            <a:ext cx="567342" cy="4801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62D9BDB-536C-497B-B8CB-E812D3E94C1A}"/>
              </a:ext>
            </a:extLst>
          </p:cNvPr>
          <p:cNvCxnSpPr>
            <a:cxnSpLocks/>
            <a:stCxn id="21" idx="5"/>
            <a:endCxn id="24" idx="0"/>
          </p:cNvCxnSpPr>
          <p:nvPr/>
        </p:nvCxnSpPr>
        <p:spPr>
          <a:xfrm>
            <a:off x="7653208" y="619877"/>
            <a:ext cx="567343" cy="4801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A4E0D7FF-AE06-4D17-AC2A-CECEB99AD879}"/>
              </a:ext>
            </a:extLst>
          </p:cNvPr>
          <p:cNvCxnSpPr>
            <a:cxnSpLocks/>
            <a:stCxn id="24" idx="4"/>
            <a:endCxn id="23" idx="7"/>
          </p:cNvCxnSpPr>
          <p:nvPr/>
        </p:nvCxnSpPr>
        <p:spPr>
          <a:xfrm flipH="1">
            <a:off x="7674232" y="1416489"/>
            <a:ext cx="546319" cy="4863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Flecha: curvada hacia abajo 27">
            <a:extLst>
              <a:ext uri="{FF2B5EF4-FFF2-40B4-BE49-F238E27FC236}">
                <a16:creationId xmlns:a16="http://schemas.microsoft.com/office/drawing/2014/main" id="{3CC503F4-9195-4F4B-95EF-88FAC57412E6}"/>
              </a:ext>
            </a:extLst>
          </p:cNvPr>
          <p:cNvSpPr/>
          <p:nvPr/>
        </p:nvSpPr>
        <p:spPr>
          <a:xfrm>
            <a:off x="6927980" y="888850"/>
            <a:ext cx="937005" cy="228258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9" name="Flecha: curvada hacia abajo 28">
            <a:extLst>
              <a:ext uri="{FF2B5EF4-FFF2-40B4-BE49-F238E27FC236}">
                <a16:creationId xmlns:a16="http://schemas.microsoft.com/office/drawing/2014/main" id="{3449BB0B-E278-4E8D-91C8-CC1FB6072462}"/>
              </a:ext>
            </a:extLst>
          </p:cNvPr>
          <p:cNvSpPr/>
          <p:nvPr/>
        </p:nvSpPr>
        <p:spPr>
          <a:xfrm rot="10959447">
            <a:off x="6892539" y="1433858"/>
            <a:ext cx="954141" cy="247404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0" name="Flecha: curvada hacia abajo 29">
            <a:extLst>
              <a:ext uri="{FF2B5EF4-FFF2-40B4-BE49-F238E27FC236}">
                <a16:creationId xmlns:a16="http://schemas.microsoft.com/office/drawing/2014/main" id="{918735D7-973C-4A72-AA43-8B4EAFF1BF23}"/>
              </a:ext>
            </a:extLst>
          </p:cNvPr>
          <p:cNvSpPr/>
          <p:nvPr/>
        </p:nvSpPr>
        <p:spPr>
          <a:xfrm rot="16200000">
            <a:off x="6708404" y="1095876"/>
            <a:ext cx="1143625" cy="268591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1" name="Flecha: curvada hacia abajo 30">
            <a:extLst>
              <a:ext uri="{FF2B5EF4-FFF2-40B4-BE49-F238E27FC236}">
                <a16:creationId xmlns:a16="http://schemas.microsoft.com/office/drawing/2014/main" id="{D40E237E-E4CB-4023-905F-DBE7F8C856AB}"/>
              </a:ext>
            </a:extLst>
          </p:cNvPr>
          <p:cNvSpPr/>
          <p:nvPr/>
        </p:nvSpPr>
        <p:spPr>
          <a:xfrm rot="5400000">
            <a:off x="7008594" y="1142117"/>
            <a:ext cx="1117955" cy="242472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911E5F3F-7022-44DB-9769-A6D725077FAB}"/>
              </a:ext>
            </a:extLst>
          </p:cNvPr>
          <p:cNvCxnSpPr>
            <a:cxnSpLocks/>
            <a:stCxn id="22" idx="4"/>
            <a:endCxn id="23" idx="1"/>
          </p:cNvCxnSpPr>
          <p:nvPr/>
        </p:nvCxnSpPr>
        <p:spPr>
          <a:xfrm>
            <a:off x="6572414" y="1416490"/>
            <a:ext cx="504058" cy="486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59" name="Cerrar llave 2058">
            <a:extLst>
              <a:ext uri="{FF2B5EF4-FFF2-40B4-BE49-F238E27FC236}">
                <a16:creationId xmlns:a16="http://schemas.microsoft.com/office/drawing/2014/main" id="{3E083662-51DD-4635-98C2-9D5E23BA07EF}"/>
              </a:ext>
            </a:extLst>
          </p:cNvPr>
          <p:cNvSpPr/>
          <p:nvPr/>
        </p:nvSpPr>
        <p:spPr>
          <a:xfrm>
            <a:off x="9213841" y="2291105"/>
            <a:ext cx="650928" cy="1204049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6" name="Cerrar llave 75">
            <a:extLst>
              <a:ext uri="{FF2B5EF4-FFF2-40B4-BE49-F238E27FC236}">
                <a16:creationId xmlns:a16="http://schemas.microsoft.com/office/drawing/2014/main" id="{C3552DA7-6864-41C2-B7CE-D2A598C82DA0}"/>
              </a:ext>
            </a:extLst>
          </p:cNvPr>
          <p:cNvSpPr/>
          <p:nvPr/>
        </p:nvSpPr>
        <p:spPr>
          <a:xfrm>
            <a:off x="9213841" y="597935"/>
            <a:ext cx="650928" cy="1204049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7" name="Subtítulo 2">
            <a:extLst>
              <a:ext uri="{FF2B5EF4-FFF2-40B4-BE49-F238E27FC236}">
                <a16:creationId xmlns:a16="http://schemas.microsoft.com/office/drawing/2014/main" id="{C73133E3-2C13-4D01-A058-A4BD5C14601E}"/>
              </a:ext>
            </a:extLst>
          </p:cNvPr>
          <p:cNvSpPr txBox="1">
            <a:spLocks/>
          </p:cNvSpPr>
          <p:nvPr/>
        </p:nvSpPr>
        <p:spPr>
          <a:xfrm>
            <a:off x="10112067" y="954956"/>
            <a:ext cx="1491984" cy="456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1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DOMINIO DIRECTO DE DIOS</a:t>
            </a:r>
            <a:endParaRPr kumimoji="0" lang="es-MX" sz="11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8" name="Subtítulo 2">
            <a:extLst>
              <a:ext uri="{FF2B5EF4-FFF2-40B4-BE49-F238E27FC236}">
                <a16:creationId xmlns:a16="http://schemas.microsoft.com/office/drawing/2014/main" id="{DAD4771F-B08A-4987-A733-0A93182B3D70}"/>
              </a:ext>
            </a:extLst>
          </p:cNvPr>
          <p:cNvSpPr txBox="1">
            <a:spLocks/>
          </p:cNvSpPr>
          <p:nvPr/>
        </p:nvSpPr>
        <p:spPr>
          <a:xfrm>
            <a:off x="10112067" y="2664671"/>
            <a:ext cx="1491984" cy="456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10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DOMINIO INDIRECTO DE DIOS</a:t>
            </a:r>
            <a:endParaRPr kumimoji="0" lang="es-MX" sz="11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9" name="Subtítulo 2">
            <a:extLst>
              <a:ext uri="{FF2B5EF4-FFF2-40B4-BE49-F238E27FC236}">
                <a16:creationId xmlns:a16="http://schemas.microsoft.com/office/drawing/2014/main" id="{8FFDF1C3-68B1-4D0B-A5FF-B488DC329C9D}"/>
              </a:ext>
            </a:extLst>
          </p:cNvPr>
          <p:cNvSpPr txBox="1">
            <a:spLocks/>
          </p:cNvSpPr>
          <p:nvPr/>
        </p:nvSpPr>
        <p:spPr>
          <a:xfrm>
            <a:off x="1993895" y="5389788"/>
            <a:ext cx="1487814" cy="8725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600" b="1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VOLUNTAD DE DIOS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600" b="1" i="0" u="none" strike="noStrike" kern="1200" cap="none" spc="0" normalizeH="0" baseline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</a:rPr>
              <a:t>100%</a:t>
            </a:r>
            <a:endParaRPr kumimoji="0" lang="es-MX" sz="16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80" name="Subtítulo 2">
            <a:extLst>
              <a:ext uri="{FF2B5EF4-FFF2-40B4-BE49-F238E27FC236}">
                <a16:creationId xmlns:a16="http://schemas.microsoft.com/office/drawing/2014/main" id="{F1B9E915-4A61-4B64-8553-E5D2FCFEE9C6}"/>
              </a:ext>
            </a:extLst>
          </p:cNvPr>
          <p:cNvSpPr txBox="1">
            <a:spLocks/>
          </p:cNvSpPr>
          <p:nvPr/>
        </p:nvSpPr>
        <p:spPr>
          <a:xfrm>
            <a:off x="4348754" y="5389788"/>
            <a:ext cx="2015297" cy="888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600" b="1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RESPONSABILIDAD DE DIOS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600" b="1" i="0" u="none" strike="noStrike" kern="1200" cap="none" spc="0" normalizeH="0" baseline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</a:rPr>
              <a:t>95%</a:t>
            </a:r>
            <a:endParaRPr kumimoji="0" lang="es-MX" sz="16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81" name="Subtítulo 2">
            <a:extLst>
              <a:ext uri="{FF2B5EF4-FFF2-40B4-BE49-F238E27FC236}">
                <a16:creationId xmlns:a16="http://schemas.microsoft.com/office/drawing/2014/main" id="{AAC25DEB-7257-4802-8A80-37281A772ABE}"/>
              </a:ext>
            </a:extLst>
          </p:cNvPr>
          <p:cNvSpPr txBox="1">
            <a:spLocks/>
          </p:cNvSpPr>
          <p:nvPr/>
        </p:nvSpPr>
        <p:spPr>
          <a:xfrm>
            <a:off x="6981217" y="5373387"/>
            <a:ext cx="2015297" cy="888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600" b="1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RESPONSABILIDAD DEL SER HUMANO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MX" sz="1600" b="1" i="0" u="none" strike="noStrike" kern="1200" cap="none" spc="0" normalizeH="0" baseline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B0502020202020204"/>
              </a:rPr>
              <a:t>5%</a:t>
            </a:r>
            <a:endParaRPr kumimoji="0" lang="es-MX" sz="16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060" name="Es igual a 2059">
            <a:extLst>
              <a:ext uri="{FF2B5EF4-FFF2-40B4-BE49-F238E27FC236}">
                <a16:creationId xmlns:a16="http://schemas.microsoft.com/office/drawing/2014/main" id="{1C485818-7D1A-46C1-80C2-C60438779410}"/>
              </a:ext>
            </a:extLst>
          </p:cNvPr>
          <p:cNvSpPr/>
          <p:nvPr/>
        </p:nvSpPr>
        <p:spPr>
          <a:xfrm>
            <a:off x="3609071" y="5669780"/>
            <a:ext cx="612321" cy="421106"/>
          </a:xfrm>
          <a:prstGeom prst="mathEqual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solidFill>
                <a:schemeClr val="tx1"/>
              </a:solidFill>
            </a:endParaRPr>
          </a:p>
        </p:txBody>
      </p:sp>
      <p:sp>
        <p:nvSpPr>
          <p:cNvPr id="2061" name="Signo más 2060">
            <a:extLst>
              <a:ext uri="{FF2B5EF4-FFF2-40B4-BE49-F238E27FC236}">
                <a16:creationId xmlns:a16="http://schemas.microsoft.com/office/drawing/2014/main" id="{42A124CC-64A5-4A09-9E7C-3C55E25AEC4D}"/>
              </a:ext>
            </a:extLst>
          </p:cNvPr>
          <p:cNvSpPr/>
          <p:nvPr/>
        </p:nvSpPr>
        <p:spPr>
          <a:xfrm>
            <a:off x="6569610" y="4126118"/>
            <a:ext cx="317706" cy="326587"/>
          </a:xfrm>
          <a:prstGeom prst="mathPlus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62" name="Signo más 2061">
            <a:extLst>
              <a:ext uri="{FF2B5EF4-FFF2-40B4-BE49-F238E27FC236}">
                <a16:creationId xmlns:a16="http://schemas.microsoft.com/office/drawing/2014/main" id="{83234D6E-D235-4D18-9518-C2E89E16D51D}"/>
              </a:ext>
            </a:extLst>
          </p:cNvPr>
          <p:cNvSpPr/>
          <p:nvPr/>
        </p:nvSpPr>
        <p:spPr>
          <a:xfrm>
            <a:off x="6491413" y="5623704"/>
            <a:ext cx="358370" cy="421106"/>
          </a:xfrm>
          <a:prstGeom prst="mathPlus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/>
          </a:p>
        </p:txBody>
      </p:sp>
      <p:cxnSp>
        <p:nvCxnSpPr>
          <p:cNvPr id="103" name="Conector recto de flecha 102">
            <a:extLst>
              <a:ext uri="{FF2B5EF4-FFF2-40B4-BE49-F238E27FC236}">
                <a16:creationId xmlns:a16="http://schemas.microsoft.com/office/drawing/2014/main" id="{248EC8E9-07A5-45C6-B9B6-BB0B4BEFEA4A}"/>
              </a:ext>
            </a:extLst>
          </p:cNvPr>
          <p:cNvCxnSpPr>
            <a:cxnSpLocks/>
          </p:cNvCxnSpPr>
          <p:nvPr/>
        </p:nvCxnSpPr>
        <p:spPr>
          <a:xfrm flipV="1">
            <a:off x="6364051" y="2291105"/>
            <a:ext cx="0" cy="109816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54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6" grpId="0" animBg="1"/>
      <p:bldP spid="21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2059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2060" grpId="0" animBg="1"/>
      <p:bldP spid="2061" grpId="0" animBg="1"/>
      <p:bldP spid="20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8A1E2AA3-F8CB-4C7F-9856-B7FB2A200A07}"/>
              </a:ext>
            </a:extLst>
          </p:cNvPr>
          <p:cNvSpPr/>
          <p:nvPr/>
        </p:nvSpPr>
        <p:spPr>
          <a:xfrm>
            <a:off x="3100544" y="509133"/>
            <a:ext cx="6077802" cy="511449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endParaRPr lang="es-MX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9ED114CD-0290-4941-881A-96566F8A0E94}"/>
              </a:ext>
            </a:extLst>
          </p:cNvPr>
          <p:cNvCxnSpPr>
            <a:cxnSpLocks/>
          </p:cNvCxnSpPr>
          <p:nvPr/>
        </p:nvCxnSpPr>
        <p:spPr>
          <a:xfrm>
            <a:off x="3091437" y="3066382"/>
            <a:ext cx="607780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Flecha: curvada hacia abajo 11">
            <a:extLst>
              <a:ext uri="{FF2B5EF4-FFF2-40B4-BE49-F238E27FC236}">
                <a16:creationId xmlns:a16="http://schemas.microsoft.com/office/drawing/2014/main" id="{A0E56B4E-51CD-4E21-8F6F-6B5960534285}"/>
              </a:ext>
            </a:extLst>
          </p:cNvPr>
          <p:cNvSpPr/>
          <p:nvPr/>
        </p:nvSpPr>
        <p:spPr>
          <a:xfrm>
            <a:off x="6765162" y="3272892"/>
            <a:ext cx="1196814" cy="348273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3" name="Flecha: curvada hacia abajo 12">
            <a:extLst>
              <a:ext uri="{FF2B5EF4-FFF2-40B4-BE49-F238E27FC236}">
                <a16:creationId xmlns:a16="http://schemas.microsoft.com/office/drawing/2014/main" id="{B82553CE-3BB4-4D37-BE88-6C1531DA2AFD}"/>
              </a:ext>
            </a:extLst>
          </p:cNvPr>
          <p:cNvSpPr/>
          <p:nvPr/>
        </p:nvSpPr>
        <p:spPr>
          <a:xfrm rot="10638981">
            <a:off x="6798573" y="3709003"/>
            <a:ext cx="1156855" cy="306755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7" name="Diagrama de flujo: decisión 16">
            <a:extLst>
              <a:ext uri="{FF2B5EF4-FFF2-40B4-BE49-F238E27FC236}">
                <a16:creationId xmlns:a16="http://schemas.microsoft.com/office/drawing/2014/main" id="{E642537B-30D6-4318-AF25-593CD79E875D}"/>
              </a:ext>
            </a:extLst>
          </p:cNvPr>
          <p:cNvSpPr/>
          <p:nvPr/>
        </p:nvSpPr>
        <p:spPr>
          <a:xfrm rot="10800000">
            <a:off x="5515019" y="3073842"/>
            <a:ext cx="1339517" cy="931023"/>
          </a:xfrm>
          <a:custGeom>
            <a:avLst/>
            <a:gdLst>
              <a:gd name="connsiteX0" fmla="*/ 0 w 10000"/>
              <a:gd name="connsiteY0" fmla="*/ 5000 h 10000"/>
              <a:gd name="connsiteX1" fmla="*/ 5000 w 10000"/>
              <a:gd name="connsiteY1" fmla="*/ 0 h 10000"/>
              <a:gd name="connsiteX2" fmla="*/ 10000 w 10000"/>
              <a:gd name="connsiteY2" fmla="*/ 5000 h 10000"/>
              <a:gd name="connsiteX3" fmla="*/ 5000 w 10000"/>
              <a:gd name="connsiteY3" fmla="*/ 10000 h 10000"/>
              <a:gd name="connsiteX4" fmla="*/ 0 w 10000"/>
              <a:gd name="connsiteY4" fmla="*/ 5000 h 10000"/>
              <a:gd name="connsiteX0" fmla="*/ 0 w 10000"/>
              <a:gd name="connsiteY0" fmla="*/ 45 h 5045"/>
              <a:gd name="connsiteX1" fmla="*/ 5000 w 10000"/>
              <a:gd name="connsiteY1" fmla="*/ 0 h 5045"/>
              <a:gd name="connsiteX2" fmla="*/ 10000 w 10000"/>
              <a:gd name="connsiteY2" fmla="*/ 45 h 5045"/>
              <a:gd name="connsiteX3" fmla="*/ 5000 w 10000"/>
              <a:gd name="connsiteY3" fmla="*/ 5045 h 5045"/>
              <a:gd name="connsiteX4" fmla="*/ 0 w 10000"/>
              <a:gd name="connsiteY4" fmla="*/ 45 h 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5045">
                <a:moveTo>
                  <a:pt x="0" y="45"/>
                </a:moveTo>
                <a:lnTo>
                  <a:pt x="5000" y="0"/>
                </a:lnTo>
                <a:lnTo>
                  <a:pt x="10000" y="45"/>
                </a:lnTo>
                <a:lnTo>
                  <a:pt x="5000" y="5045"/>
                </a:lnTo>
                <a:lnTo>
                  <a:pt x="0" y="4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9" name="Triángulo isósceles 18">
            <a:extLst>
              <a:ext uri="{FF2B5EF4-FFF2-40B4-BE49-F238E27FC236}">
                <a16:creationId xmlns:a16="http://schemas.microsoft.com/office/drawing/2014/main" id="{C016184C-879C-4CD5-929C-8738607A134E}"/>
              </a:ext>
            </a:extLst>
          </p:cNvPr>
          <p:cNvSpPr/>
          <p:nvPr/>
        </p:nvSpPr>
        <p:spPr>
          <a:xfrm rot="10800000">
            <a:off x="7785053" y="3054626"/>
            <a:ext cx="832513" cy="9476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Flecha: curvada hacia abajo 19">
            <a:extLst>
              <a:ext uri="{FF2B5EF4-FFF2-40B4-BE49-F238E27FC236}">
                <a16:creationId xmlns:a16="http://schemas.microsoft.com/office/drawing/2014/main" id="{66E4C6A6-8732-4ED1-9C39-DA2A01F9172B}"/>
              </a:ext>
            </a:extLst>
          </p:cNvPr>
          <p:cNvSpPr/>
          <p:nvPr/>
        </p:nvSpPr>
        <p:spPr>
          <a:xfrm rot="10800000">
            <a:off x="4562280" y="2539906"/>
            <a:ext cx="1060784" cy="361642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1" name="Flecha: curvada hacia abajo 20">
            <a:extLst>
              <a:ext uri="{FF2B5EF4-FFF2-40B4-BE49-F238E27FC236}">
                <a16:creationId xmlns:a16="http://schemas.microsoft.com/office/drawing/2014/main" id="{EE3A8912-526A-4E98-8B7E-1BC9700A885D}"/>
              </a:ext>
            </a:extLst>
          </p:cNvPr>
          <p:cNvSpPr/>
          <p:nvPr/>
        </p:nvSpPr>
        <p:spPr>
          <a:xfrm rot="21438981">
            <a:off x="4548712" y="2090555"/>
            <a:ext cx="1127749" cy="416765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2" name="Triángulo isósceles 21">
            <a:extLst>
              <a:ext uri="{FF2B5EF4-FFF2-40B4-BE49-F238E27FC236}">
                <a16:creationId xmlns:a16="http://schemas.microsoft.com/office/drawing/2014/main" id="{801AF827-F9F7-4CEC-BE18-3DE9DEAD952F}"/>
              </a:ext>
            </a:extLst>
          </p:cNvPr>
          <p:cNvSpPr/>
          <p:nvPr/>
        </p:nvSpPr>
        <p:spPr>
          <a:xfrm>
            <a:off x="3875139" y="2052204"/>
            <a:ext cx="832513" cy="9476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Diagrama de flujo: decisión 29">
            <a:extLst>
              <a:ext uri="{FF2B5EF4-FFF2-40B4-BE49-F238E27FC236}">
                <a16:creationId xmlns:a16="http://schemas.microsoft.com/office/drawing/2014/main" id="{DAE1D997-3929-40D2-AB1B-FC43A30F2BF6}"/>
              </a:ext>
            </a:extLst>
          </p:cNvPr>
          <p:cNvSpPr/>
          <p:nvPr/>
        </p:nvSpPr>
        <p:spPr>
          <a:xfrm>
            <a:off x="5538231" y="2073345"/>
            <a:ext cx="1339517" cy="931023"/>
          </a:xfrm>
          <a:custGeom>
            <a:avLst/>
            <a:gdLst>
              <a:gd name="connsiteX0" fmla="*/ 0 w 10000"/>
              <a:gd name="connsiteY0" fmla="*/ 5000 h 10000"/>
              <a:gd name="connsiteX1" fmla="*/ 5000 w 10000"/>
              <a:gd name="connsiteY1" fmla="*/ 0 h 10000"/>
              <a:gd name="connsiteX2" fmla="*/ 10000 w 10000"/>
              <a:gd name="connsiteY2" fmla="*/ 5000 h 10000"/>
              <a:gd name="connsiteX3" fmla="*/ 5000 w 10000"/>
              <a:gd name="connsiteY3" fmla="*/ 10000 h 10000"/>
              <a:gd name="connsiteX4" fmla="*/ 0 w 10000"/>
              <a:gd name="connsiteY4" fmla="*/ 5000 h 10000"/>
              <a:gd name="connsiteX0" fmla="*/ 0 w 10000"/>
              <a:gd name="connsiteY0" fmla="*/ 45 h 5045"/>
              <a:gd name="connsiteX1" fmla="*/ 4592 w 10000"/>
              <a:gd name="connsiteY1" fmla="*/ 0 h 5045"/>
              <a:gd name="connsiteX2" fmla="*/ 10000 w 10000"/>
              <a:gd name="connsiteY2" fmla="*/ 45 h 5045"/>
              <a:gd name="connsiteX3" fmla="*/ 5000 w 10000"/>
              <a:gd name="connsiteY3" fmla="*/ 5045 h 5045"/>
              <a:gd name="connsiteX4" fmla="*/ 0 w 10000"/>
              <a:gd name="connsiteY4" fmla="*/ 45 h 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5045">
                <a:moveTo>
                  <a:pt x="0" y="45"/>
                </a:moveTo>
                <a:lnTo>
                  <a:pt x="4592" y="0"/>
                </a:lnTo>
                <a:lnTo>
                  <a:pt x="10000" y="45"/>
                </a:lnTo>
                <a:lnTo>
                  <a:pt x="5000" y="5045"/>
                </a:lnTo>
                <a:lnTo>
                  <a:pt x="0" y="4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MENTE</a:t>
            </a:r>
          </a:p>
        </p:txBody>
      </p:sp>
      <p:sp>
        <p:nvSpPr>
          <p:cNvPr id="31" name="Flecha: curvada hacia abajo 30">
            <a:extLst>
              <a:ext uri="{FF2B5EF4-FFF2-40B4-BE49-F238E27FC236}">
                <a16:creationId xmlns:a16="http://schemas.microsoft.com/office/drawing/2014/main" id="{CE1BF8B2-6896-46B4-BA2B-FEDCC9BC61C9}"/>
              </a:ext>
            </a:extLst>
          </p:cNvPr>
          <p:cNvSpPr/>
          <p:nvPr/>
        </p:nvSpPr>
        <p:spPr>
          <a:xfrm rot="16200000">
            <a:off x="5412016" y="2887430"/>
            <a:ext cx="725447" cy="303350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6" name="Flecha: curvada hacia abajo 35">
            <a:extLst>
              <a:ext uri="{FF2B5EF4-FFF2-40B4-BE49-F238E27FC236}">
                <a16:creationId xmlns:a16="http://schemas.microsoft.com/office/drawing/2014/main" id="{7B6A1118-D0C9-44B6-A8D0-101190F90829}"/>
              </a:ext>
            </a:extLst>
          </p:cNvPr>
          <p:cNvSpPr/>
          <p:nvPr/>
        </p:nvSpPr>
        <p:spPr>
          <a:xfrm rot="5400000">
            <a:off x="6277629" y="2926452"/>
            <a:ext cx="725447" cy="303350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8072" y="89674"/>
            <a:ext cx="2980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2400" b="1" dirty="0">
                <a:ln w="0"/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MUNDO ESPIRITUAL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830051" y="5648139"/>
            <a:ext cx="2425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2400" b="1" dirty="0">
                <a:ln w="0"/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MUNDO FISICO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711657" y="3565553"/>
            <a:ext cx="1226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709702" y="3388077"/>
            <a:ext cx="1321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sentidos físicos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431860" y="2130628"/>
            <a:ext cx="1321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sentidos espirituales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325252" y="1702680"/>
            <a:ext cx="2243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chemeClr val="bg1"/>
                </a:solidFill>
              </a:rPr>
              <a:t>SER HUMANO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574064" y="1488570"/>
            <a:ext cx="143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schemeClr val="bg1"/>
                </a:solidFill>
              </a:rPr>
              <a:t>Ángeles y arcángeles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7402305" y="4028262"/>
            <a:ext cx="143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schemeClr val="bg1"/>
                </a:solidFill>
              </a:rPr>
              <a:t>Animales y plantas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7290" y="2447425"/>
            <a:ext cx="330605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20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*MICROCOSMOS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20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*CENTRO DE ARMONIA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sz="2000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*GOBERNADOR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8470205" y="1231404"/>
            <a:ext cx="3207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*TRASCIENDE TIEMPO Y ESPACIO                               *ILIMITADO                               *ETERNO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8729330" y="3972852"/>
            <a:ext cx="26896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*NO TRASCIENDE TIEMPO Y ESPACIO                *LIMITADO                                                         *TRANSITORIO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136351" y="110076"/>
            <a:ext cx="3752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u="sng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MACROCOSMOS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8142634-569E-4995-8922-DFB7FA32372C}"/>
              </a:ext>
            </a:extLst>
          </p:cNvPr>
          <p:cNvSpPr/>
          <p:nvPr/>
        </p:nvSpPr>
        <p:spPr>
          <a:xfrm>
            <a:off x="9586676" y="862072"/>
            <a:ext cx="974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CAUSA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98750FC-3B74-45FF-AF33-868A15B9C7EB}"/>
              </a:ext>
            </a:extLst>
          </p:cNvPr>
          <p:cNvSpPr/>
          <p:nvPr/>
        </p:nvSpPr>
        <p:spPr>
          <a:xfrm>
            <a:off x="9610591" y="3486426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defRPr/>
            </a:pPr>
            <a:r>
              <a:rPr lang="es-MX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EFECTO</a:t>
            </a:r>
          </a:p>
        </p:txBody>
      </p:sp>
    </p:spTree>
    <p:extLst>
      <p:ext uri="{BB962C8B-B14F-4D97-AF65-F5344CB8AC3E}">
        <p14:creationId xmlns:p14="http://schemas.microsoft.com/office/powerpoint/2010/main" val="220339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30" grpId="0" animBg="1"/>
      <p:bldP spid="31" grpId="0" animBg="1"/>
      <p:bldP spid="36" grpId="0" animBg="1"/>
      <p:bldP spid="2" grpId="0"/>
      <p:bldP spid="3" grpId="0"/>
      <p:bldP spid="5" grpId="0"/>
      <p:bldP spid="7" grpId="0"/>
      <p:bldP spid="32" grpId="0"/>
      <p:bldP spid="10" grpId="0"/>
      <p:bldP spid="14" grpId="0"/>
      <p:bldP spid="33" grpId="0"/>
      <p:bldP spid="15" grpId="0"/>
      <p:bldP spid="18" grpId="0"/>
      <p:bldP spid="29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C15A522-3D4E-4E57-840E-EBB6050F0C9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889" b="94222" l="10000" r="90000"/>
                    </a14:imgEffect>
                    <a14:imgEffect>
                      <a14:artisticGlowEdg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32356" y="1841128"/>
            <a:ext cx="2899381" cy="296695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4D67E20-0679-4295-AA35-E0B720C3AD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889" b="94222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78999" y="1841128"/>
            <a:ext cx="2899381" cy="2899381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C886B378-C116-4152-89DF-9632B9BDF737}"/>
              </a:ext>
            </a:extLst>
          </p:cNvPr>
          <p:cNvSpPr/>
          <p:nvPr/>
        </p:nvSpPr>
        <p:spPr>
          <a:xfrm>
            <a:off x="4761370" y="168225"/>
            <a:ext cx="2158355" cy="866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000" dirty="0">
                <a:solidFill>
                  <a:prstClr val="white"/>
                </a:solidFill>
                <a:latin typeface="Century Gothic" panose="020B0502020202020204"/>
              </a:rPr>
              <a:t>DIOS</a:t>
            </a:r>
            <a:endParaRPr kumimoji="0" lang="es-AR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33FDF131-6420-40BF-AA7B-74E495387873}"/>
              </a:ext>
            </a:extLst>
          </p:cNvPr>
          <p:cNvCxnSpPr>
            <a:cxnSpLocks/>
            <a:stCxn id="6" idx="5"/>
            <a:endCxn id="5" idx="0"/>
          </p:cNvCxnSpPr>
          <p:nvPr/>
        </p:nvCxnSpPr>
        <p:spPr>
          <a:xfrm>
            <a:off x="6603641" y="907932"/>
            <a:ext cx="1525049" cy="93319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146100F5-EB44-4906-96CD-57A36DB6CB2B}"/>
              </a:ext>
            </a:extLst>
          </p:cNvPr>
          <p:cNvCxnSpPr>
            <a:cxnSpLocks/>
            <a:stCxn id="6" idx="3"/>
            <a:endCxn id="4" idx="0"/>
          </p:cNvCxnSpPr>
          <p:nvPr/>
        </p:nvCxnSpPr>
        <p:spPr>
          <a:xfrm flipH="1">
            <a:off x="3582047" y="907932"/>
            <a:ext cx="1495407" cy="93319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Subtítulo 2">
            <a:extLst>
              <a:ext uri="{FF2B5EF4-FFF2-40B4-BE49-F238E27FC236}">
                <a16:creationId xmlns:a16="http://schemas.microsoft.com/office/drawing/2014/main" id="{FEFD2153-351F-4A83-98F4-262297B57AB8}"/>
              </a:ext>
            </a:extLst>
          </p:cNvPr>
          <p:cNvSpPr txBox="1">
            <a:spLocks/>
          </p:cNvSpPr>
          <p:nvPr/>
        </p:nvSpPr>
        <p:spPr>
          <a:xfrm>
            <a:off x="2797859" y="4325789"/>
            <a:ext cx="1405635" cy="330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YO ESPIRITUAL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3" name="Subtítulo 2">
            <a:extLst>
              <a:ext uri="{FF2B5EF4-FFF2-40B4-BE49-F238E27FC236}">
                <a16:creationId xmlns:a16="http://schemas.microsoft.com/office/drawing/2014/main" id="{8C2D782C-3B43-48D6-9081-32E3CDC351EC}"/>
              </a:ext>
            </a:extLst>
          </p:cNvPr>
          <p:cNvSpPr txBox="1">
            <a:spLocks/>
          </p:cNvSpPr>
          <p:nvPr/>
        </p:nvSpPr>
        <p:spPr>
          <a:xfrm>
            <a:off x="7626592" y="4367000"/>
            <a:ext cx="1188743" cy="330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YO FISICO</a:t>
            </a:r>
            <a:endParaRPr kumimoji="0" lang="es-MX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75275328-408F-4AB6-B057-5C8E7E1AC2CA}"/>
              </a:ext>
            </a:extLst>
          </p:cNvPr>
          <p:cNvSpPr/>
          <p:nvPr/>
        </p:nvSpPr>
        <p:spPr>
          <a:xfrm>
            <a:off x="8709194" y="1712473"/>
            <a:ext cx="819806" cy="530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Signo más 24">
            <a:extLst>
              <a:ext uri="{FF2B5EF4-FFF2-40B4-BE49-F238E27FC236}">
                <a16:creationId xmlns:a16="http://schemas.microsoft.com/office/drawing/2014/main" id="{6F223160-F184-4165-9C2C-9E613ADB5D37}"/>
              </a:ext>
            </a:extLst>
          </p:cNvPr>
          <p:cNvSpPr/>
          <p:nvPr/>
        </p:nvSpPr>
        <p:spPr>
          <a:xfrm>
            <a:off x="8930723" y="1807066"/>
            <a:ext cx="376748" cy="325821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06BEF535-606B-4B31-8B73-4C0EA71AEA4B}"/>
              </a:ext>
            </a:extLst>
          </p:cNvPr>
          <p:cNvSpPr/>
          <p:nvPr/>
        </p:nvSpPr>
        <p:spPr>
          <a:xfrm>
            <a:off x="2173099" y="1712473"/>
            <a:ext cx="819806" cy="530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7" name="Signo más 26">
            <a:extLst>
              <a:ext uri="{FF2B5EF4-FFF2-40B4-BE49-F238E27FC236}">
                <a16:creationId xmlns:a16="http://schemas.microsoft.com/office/drawing/2014/main" id="{FEB7A388-3DAF-4216-A94F-197BC017B4EF}"/>
              </a:ext>
            </a:extLst>
          </p:cNvPr>
          <p:cNvSpPr/>
          <p:nvPr/>
        </p:nvSpPr>
        <p:spPr>
          <a:xfrm>
            <a:off x="2394628" y="1807066"/>
            <a:ext cx="376748" cy="325821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52925F27-5441-403B-AF84-44A8BD85F638}"/>
              </a:ext>
            </a:extLst>
          </p:cNvPr>
          <p:cNvSpPr/>
          <p:nvPr/>
        </p:nvSpPr>
        <p:spPr>
          <a:xfrm>
            <a:off x="8684276" y="4850253"/>
            <a:ext cx="819806" cy="530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Signo menos 29">
            <a:extLst>
              <a:ext uri="{FF2B5EF4-FFF2-40B4-BE49-F238E27FC236}">
                <a16:creationId xmlns:a16="http://schemas.microsoft.com/office/drawing/2014/main" id="{81C1A719-39DF-48CC-9535-75CD11E39BDF}"/>
              </a:ext>
            </a:extLst>
          </p:cNvPr>
          <p:cNvSpPr/>
          <p:nvPr/>
        </p:nvSpPr>
        <p:spPr>
          <a:xfrm>
            <a:off x="8847186" y="4979043"/>
            <a:ext cx="493986" cy="273269"/>
          </a:xfrm>
          <a:prstGeom prst="mathMin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C0680804-A854-4EC6-83D6-EFB1D9134B5F}"/>
              </a:ext>
            </a:extLst>
          </p:cNvPr>
          <p:cNvSpPr/>
          <p:nvPr/>
        </p:nvSpPr>
        <p:spPr>
          <a:xfrm>
            <a:off x="2137332" y="4850253"/>
            <a:ext cx="819806" cy="5308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Signo menos 31">
            <a:extLst>
              <a:ext uri="{FF2B5EF4-FFF2-40B4-BE49-F238E27FC236}">
                <a16:creationId xmlns:a16="http://schemas.microsoft.com/office/drawing/2014/main" id="{CDE9E0A6-373E-4051-A5E0-C1199E5D99EC}"/>
              </a:ext>
            </a:extLst>
          </p:cNvPr>
          <p:cNvSpPr/>
          <p:nvPr/>
        </p:nvSpPr>
        <p:spPr>
          <a:xfrm>
            <a:off x="2303873" y="4960612"/>
            <a:ext cx="493986" cy="273269"/>
          </a:xfrm>
          <a:prstGeom prst="mathMin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Subtítulo 2">
            <a:extLst>
              <a:ext uri="{FF2B5EF4-FFF2-40B4-BE49-F238E27FC236}">
                <a16:creationId xmlns:a16="http://schemas.microsoft.com/office/drawing/2014/main" id="{1C26ABC8-ADFC-40AD-B39F-3E7F8DC89EB3}"/>
              </a:ext>
            </a:extLst>
          </p:cNvPr>
          <p:cNvSpPr txBox="1">
            <a:spLocks/>
          </p:cNvSpPr>
          <p:nvPr/>
        </p:nvSpPr>
        <p:spPr>
          <a:xfrm>
            <a:off x="1837748" y="1071192"/>
            <a:ext cx="1490507" cy="5308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AMOR Y VERDAD</a:t>
            </a:r>
            <a:endParaRPr kumimoji="0" lang="es-MX" sz="1400" i="0" u="sng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5" name="Subtítulo 2">
            <a:extLst>
              <a:ext uri="{FF2B5EF4-FFF2-40B4-BE49-F238E27FC236}">
                <a16:creationId xmlns:a16="http://schemas.microsoft.com/office/drawing/2014/main" id="{ECDCF6A5-BED3-47BE-BF0A-401A9EE30F31}"/>
              </a:ext>
            </a:extLst>
          </p:cNvPr>
          <p:cNvSpPr txBox="1">
            <a:spLocks/>
          </p:cNvSpPr>
          <p:nvPr/>
        </p:nvSpPr>
        <p:spPr>
          <a:xfrm>
            <a:off x="8539648" y="1058074"/>
            <a:ext cx="1038732" cy="5308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LUZ Y AIRE</a:t>
            </a:r>
            <a:endParaRPr kumimoji="0" lang="es-MX" sz="1400" i="0" u="sng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6" name="Subtítulo 2">
            <a:extLst>
              <a:ext uri="{FF2B5EF4-FFF2-40B4-BE49-F238E27FC236}">
                <a16:creationId xmlns:a16="http://schemas.microsoft.com/office/drawing/2014/main" id="{73C380F7-82BE-463A-94F8-E5E6C96F13E1}"/>
              </a:ext>
            </a:extLst>
          </p:cNvPr>
          <p:cNvSpPr txBox="1">
            <a:spLocks/>
          </p:cNvSpPr>
          <p:nvPr/>
        </p:nvSpPr>
        <p:spPr>
          <a:xfrm>
            <a:off x="8561344" y="5483215"/>
            <a:ext cx="1224340" cy="5980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AGUA Y ALIMENTOS</a:t>
            </a:r>
            <a:endParaRPr kumimoji="0" lang="es-MX" sz="1400" i="0" u="sng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37" name="Flecha: curvada hacia abajo 36">
            <a:extLst>
              <a:ext uri="{FF2B5EF4-FFF2-40B4-BE49-F238E27FC236}">
                <a16:creationId xmlns:a16="http://schemas.microsoft.com/office/drawing/2014/main" id="{DFD6EF2F-C201-4287-8770-EADD18A640CF}"/>
              </a:ext>
            </a:extLst>
          </p:cNvPr>
          <p:cNvSpPr/>
          <p:nvPr/>
        </p:nvSpPr>
        <p:spPr>
          <a:xfrm>
            <a:off x="4034654" y="2132887"/>
            <a:ext cx="3755374" cy="1019512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8" name="Flecha: curvada hacia abajo 37">
            <a:extLst>
              <a:ext uri="{FF2B5EF4-FFF2-40B4-BE49-F238E27FC236}">
                <a16:creationId xmlns:a16="http://schemas.microsoft.com/office/drawing/2014/main" id="{15F8F1C6-AE20-43B5-BAEC-012464536CE7}"/>
              </a:ext>
            </a:extLst>
          </p:cNvPr>
          <p:cNvSpPr/>
          <p:nvPr/>
        </p:nvSpPr>
        <p:spPr>
          <a:xfrm rot="10800000">
            <a:off x="3887129" y="3397788"/>
            <a:ext cx="3755373" cy="1256998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E642379-0CF2-40A5-844A-4B10C8506440}"/>
              </a:ext>
            </a:extLst>
          </p:cNvPr>
          <p:cNvSpPr/>
          <p:nvPr/>
        </p:nvSpPr>
        <p:spPr>
          <a:xfrm>
            <a:off x="4420543" y="5167153"/>
            <a:ext cx="2869650" cy="11975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dirty="0">
                <a:solidFill>
                  <a:prstClr val="white"/>
                </a:solidFill>
                <a:latin typeface="Century Gothic" panose="020B0502020202020204"/>
              </a:rPr>
              <a:t>INDIVIDUO IDEAL</a:t>
            </a:r>
            <a:endParaRPr kumimoji="0" lang="es-AR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2F1C2645-11A8-4419-A952-392D7F8340CB}"/>
              </a:ext>
            </a:extLst>
          </p:cNvPr>
          <p:cNvCxnSpPr>
            <a:cxnSpLocks/>
            <a:stCxn id="5" idx="2"/>
            <a:endCxn id="42" idx="7"/>
          </p:cNvCxnSpPr>
          <p:nvPr/>
        </p:nvCxnSpPr>
        <p:spPr>
          <a:xfrm flipH="1">
            <a:off x="6869942" y="4740509"/>
            <a:ext cx="1258748" cy="602027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506172FE-40EC-4D79-B61A-C9C5FA944150}"/>
              </a:ext>
            </a:extLst>
          </p:cNvPr>
          <p:cNvCxnSpPr>
            <a:cxnSpLocks/>
            <a:stCxn id="4" idx="2"/>
            <a:endCxn id="42" idx="1"/>
          </p:cNvCxnSpPr>
          <p:nvPr/>
        </p:nvCxnSpPr>
        <p:spPr>
          <a:xfrm>
            <a:off x="3582047" y="4808082"/>
            <a:ext cx="1258747" cy="53445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3" name="Flecha: a la derecha 62">
            <a:extLst>
              <a:ext uri="{FF2B5EF4-FFF2-40B4-BE49-F238E27FC236}">
                <a16:creationId xmlns:a16="http://schemas.microsoft.com/office/drawing/2014/main" id="{4EFD3134-9372-43DA-A4BA-5C5A9FA28013}"/>
              </a:ext>
            </a:extLst>
          </p:cNvPr>
          <p:cNvSpPr/>
          <p:nvPr/>
        </p:nvSpPr>
        <p:spPr>
          <a:xfrm>
            <a:off x="8930723" y="2875593"/>
            <a:ext cx="1384396" cy="1019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4" name="Subtítulo 2">
            <a:extLst>
              <a:ext uri="{FF2B5EF4-FFF2-40B4-BE49-F238E27FC236}">
                <a16:creationId xmlns:a16="http://schemas.microsoft.com/office/drawing/2014/main" id="{DE617A0D-A03B-4D61-8A6F-7FFC9864CD74}"/>
              </a:ext>
            </a:extLst>
          </p:cNvPr>
          <p:cNvSpPr txBox="1">
            <a:spLocks/>
          </p:cNvSpPr>
          <p:nvPr/>
        </p:nvSpPr>
        <p:spPr>
          <a:xfrm>
            <a:off x="10546024" y="3088845"/>
            <a:ext cx="1284080" cy="61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6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BUENAS ACCIONES</a:t>
            </a:r>
            <a:endParaRPr kumimoji="0" lang="es-MX" sz="1600" i="0" u="sng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65" name="Subtítulo 2">
            <a:extLst>
              <a:ext uri="{FF2B5EF4-FFF2-40B4-BE49-F238E27FC236}">
                <a16:creationId xmlns:a16="http://schemas.microsoft.com/office/drawing/2014/main" id="{35933DC1-BF92-4ECD-9847-783137BB2790}"/>
              </a:ext>
            </a:extLst>
          </p:cNvPr>
          <p:cNvSpPr txBox="1">
            <a:spLocks/>
          </p:cNvSpPr>
          <p:nvPr/>
        </p:nvSpPr>
        <p:spPr>
          <a:xfrm>
            <a:off x="7322253" y="6123807"/>
            <a:ext cx="1808156" cy="60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600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PERSONALIDAD ORIGINAL</a:t>
            </a:r>
            <a:endParaRPr kumimoji="0" lang="es-MX" sz="1600" i="0" u="sng" strike="noStrike" kern="1200" cap="none" spc="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66" name="Flecha: curvada hacia abajo 65">
            <a:extLst>
              <a:ext uri="{FF2B5EF4-FFF2-40B4-BE49-F238E27FC236}">
                <a16:creationId xmlns:a16="http://schemas.microsoft.com/office/drawing/2014/main" id="{8741E626-2D07-4123-BD35-05CA17686CBE}"/>
              </a:ext>
            </a:extLst>
          </p:cNvPr>
          <p:cNvSpPr/>
          <p:nvPr/>
        </p:nvSpPr>
        <p:spPr>
          <a:xfrm rot="16200000">
            <a:off x="3125990" y="2581869"/>
            <a:ext cx="4025936" cy="946154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67" name="Flecha: curvada hacia abajo 66">
            <a:extLst>
              <a:ext uri="{FF2B5EF4-FFF2-40B4-BE49-F238E27FC236}">
                <a16:creationId xmlns:a16="http://schemas.microsoft.com/office/drawing/2014/main" id="{980D7056-05F7-40EF-8412-7865797D7862}"/>
              </a:ext>
            </a:extLst>
          </p:cNvPr>
          <p:cNvSpPr/>
          <p:nvPr/>
        </p:nvSpPr>
        <p:spPr>
          <a:xfrm rot="5400000">
            <a:off x="4467140" y="2600758"/>
            <a:ext cx="4007505" cy="1258746"/>
          </a:xfrm>
          <a:prstGeom prst="curvedDownArrow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7BF3859C-750D-4945-9DF1-78AA4BBF439D}"/>
              </a:ext>
            </a:extLst>
          </p:cNvPr>
          <p:cNvSpPr/>
          <p:nvPr/>
        </p:nvSpPr>
        <p:spPr>
          <a:xfrm>
            <a:off x="92156" y="1226377"/>
            <a:ext cx="1442411" cy="932502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white"/>
                </a:solidFill>
                <a:latin typeface="Century Gothic" panose="020B0502020202020204"/>
              </a:rPr>
              <a:t>ODIO Y MENTIRA</a:t>
            </a: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71" name="Flecha: hacia arriba 70">
            <a:extLst>
              <a:ext uri="{FF2B5EF4-FFF2-40B4-BE49-F238E27FC236}">
                <a16:creationId xmlns:a16="http://schemas.microsoft.com/office/drawing/2014/main" id="{D6DA8F70-562D-4E6A-A0CA-57C1BC5A345A}"/>
              </a:ext>
            </a:extLst>
          </p:cNvPr>
          <p:cNvSpPr/>
          <p:nvPr/>
        </p:nvSpPr>
        <p:spPr>
          <a:xfrm rot="9157081">
            <a:off x="902701" y="2342841"/>
            <a:ext cx="183344" cy="6968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6146" name="Picture 2" descr="Signo de interrogación | Icono Gratis">
            <a:extLst>
              <a:ext uri="{FF2B5EF4-FFF2-40B4-BE49-F238E27FC236}">
                <a16:creationId xmlns:a16="http://schemas.microsoft.com/office/drawing/2014/main" id="{A75ED77C-6982-4D8E-8122-FA761A58D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7721">
            <a:off x="849836" y="2602568"/>
            <a:ext cx="1256999" cy="125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Subtítulo 2">
            <a:extLst>
              <a:ext uri="{FF2B5EF4-FFF2-40B4-BE49-F238E27FC236}">
                <a16:creationId xmlns:a16="http://schemas.microsoft.com/office/drawing/2014/main" id="{2ACA5F9F-5A6A-4236-9A4F-355647886486}"/>
              </a:ext>
            </a:extLst>
          </p:cNvPr>
          <p:cNvSpPr txBox="1">
            <a:spLocks/>
          </p:cNvSpPr>
          <p:nvPr/>
        </p:nvSpPr>
        <p:spPr>
          <a:xfrm>
            <a:off x="4949490" y="2427942"/>
            <a:ext cx="1784264" cy="5624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ELEMENTOS ESPIRITUALES</a:t>
            </a:r>
            <a:endParaRPr kumimoji="0" lang="es-MX" sz="1400" i="0" u="sng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75" name="Subtítulo 2">
            <a:extLst>
              <a:ext uri="{FF2B5EF4-FFF2-40B4-BE49-F238E27FC236}">
                <a16:creationId xmlns:a16="http://schemas.microsoft.com/office/drawing/2014/main" id="{BB830F9F-C321-4133-AB5D-943D8326927F}"/>
              </a:ext>
            </a:extLst>
          </p:cNvPr>
          <p:cNvSpPr txBox="1">
            <a:spLocks/>
          </p:cNvSpPr>
          <p:nvPr/>
        </p:nvSpPr>
        <p:spPr>
          <a:xfrm>
            <a:off x="5045865" y="3664766"/>
            <a:ext cx="1573668" cy="5730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ELEMENTOS DE VITALIDAD</a:t>
            </a:r>
            <a:endParaRPr kumimoji="0" lang="es-MX" sz="1400" i="0" u="sng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  <p:sp>
        <p:nvSpPr>
          <p:cNvPr id="76" name="Subtítulo 2">
            <a:extLst>
              <a:ext uri="{FF2B5EF4-FFF2-40B4-BE49-F238E27FC236}">
                <a16:creationId xmlns:a16="http://schemas.microsoft.com/office/drawing/2014/main" id="{DC412A00-FE70-43F9-8AB4-6B08EEAE7304}"/>
              </a:ext>
            </a:extLst>
          </p:cNvPr>
          <p:cNvSpPr txBox="1">
            <a:spLocks/>
          </p:cNvSpPr>
          <p:nvPr/>
        </p:nvSpPr>
        <p:spPr>
          <a:xfrm>
            <a:off x="1690869" y="5518814"/>
            <a:ext cx="1784264" cy="5624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s-MX" sz="1400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/>
              </a:rPr>
              <a:t>ELEMENTOS DE VITALIDAD</a:t>
            </a:r>
            <a:endParaRPr kumimoji="0" lang="es-MX" sz="1400" i="0" u="sng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8364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70" grpId="0" animBg="1"/>
      <p:bldP spid="71" grpId="0" animBg="1"/>
      <p:bldP spid="74" grpId="0" animBg="1"/>
      <p:bldP spid="75" grpId="0" animBg="1"/>
      <p:bldP spid="7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585</Words>
  <Application>Microsoft Office PowerPoint</Application>
  <PresentationFormat>Panorámica</PresentationFormat>
  <Paragraphs>208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 3</vt:lpstr>
      <vt:lpstr>Tema de Office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gamemax123@gmail.com</dc:creator>
  <cp:lastModifiedBy>Juan Olivari</cp:lastModifiedBy>
  <cp:revision>61</cp:revision>
  <dcterms:created xsi:type="dcterms:W3CDTF">2020-04-09T12:28:08Z</dcterms:created>
  <dcterms:modified xsi:type="dcterms:W3CDTF">2020-08-29T08:22:35Z</dcterms:modified>
</cp:coreProperties>
</file>