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0" r:id="rId1"/>
  </p:sldMasterIdLst>
  <p:sldIdLst>
    <p:sldId id="257" r:id="rId2"/>
    <p:sldId id="258" r:id="rId3"/>
    <p:sldId id="256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5" autoAdjust="0"/>
    <p:restoredTop sz="94662" autoAdjust="0"/>
  </p:normalViewPr>
  <p:slideViewPr>
    <p:cSldViewPr snapToGrid="0">
      <p:cViewPr varScale="1">
        <p:scale>
          <a:sx n="70" d="100"/>
          <a:sy n="70" d="100"/>
        </p:scale>
        <p:origin x="-618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EC63B-14FE-4847-9BCB-D083EAF0280D}" type="datetimeFigureOut">
              <a:rPr lang="es-AR" smtClean="0"/>
              <a:t>29/8/2020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CBF5-6EF0-4359-92F0-C48F1CDC926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EC63B-14FE-4847-9BCB-D083EAF0280D}" type="datetimeFigureOut">
              <a:rPr lang="es-AR" smtClean="0"/>
              <a:t>29/8/2020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CBF5-6EF0-4359-92F0-C48F1CDC926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EC63B-14FE-4847-9BCB-D083EAF0280D}" type="datetimeFigureOut">
              <a:rPr lang="es-AR" smtClean="0"/>
              <a:t>29/8/2020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CBF5-6EF0-4359-92F0-C48F1CDC9262}" type="slidenum">
              <a:rPr lang="es-AR" smtClean="0"/>
              <a:t>‹Nº›</a:t>
            </a:fld>
            <a:endParaRPr lang="es-A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EC63B-14FE-4847-9BCB-D083EAF0280D}" type="datetimeFigureOut">
              <a:rPr lang="es-AR" smtClean="0"/>
              <a:t>29/8/2020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CBF5-6EF0-4359-92F0-C48F1CDC9262}" type="slidenum">
              <a:rPr lang="es-AR" smtClean="0"/>
              <a:t>‹Nº›</a:t>
            </a:fld>
            <a:endParaRPr lang="es-A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EC63B-14FE-4847-9BCB-D083EAF0280D}" type="datetimeFigureOut">
              <a:rPr lang="es-AR" smtClean="0"/>
              <a:t>29/8/2020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CBF5-6EF0-4359-92F0-C48F1CDC926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EC63B-14FE-4847-9BCB-D083EAF0280D}" type="datetimeFigureOut">
              <a:rPr lang="es-AR" smtClean="0"/>
              <a:t>29/8/2020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CBF5-6EF0-4359-92F0-C48F1CDC9262}" type="slidenum">
              <a:rPr lang="es-AR" smtClean="0"/>
              <a:t>‹Nº›</a:t>
            </a:fld>
            <a:endParaRPr lang="es-A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EC63B-14FE-4847-9BCB-D083EAF0280D}" type="datetimeFigureOut">
              <a:rPr lang="es-AR" smtClean="0"/>
              <a:t>29/8/2020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CBF5-6EF0-4359-92F0-C48F1CDC926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EC63B-14FE-4847-9BCB-D083EAF0280D}" type="datetimeFigureOut">
              <a:rPr lang="es-AR" smtClean="0"/>
              <a:t>29/8/2020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CBF5-6EF0-4359-92F0-C48F1CDC926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EC63B-14FE-4847-9BCB-D083EAF0280D}" type="datetimeFigureOut">
              <a:rPr lang="es-AR" smtClean="0"/>
              <a:t>29/8/2020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CBF5-6EF0-4359-92F0-C48F1CDC926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EC63B-14FE-4847-9BCB-D083EAF0280D}" type="datetimeFigureOut">
              <a:rPr lang="es-AR" smtClean="0"/>
              <a:t>29/8/2020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CBF5-6EF0-4359-92F0-C48F1CDC9262}" type="slidenum">
              <a:rPr lang="es-AR" smtClean="0"/>
              <a:t>‹Nº›</a:t>
            </a:fld>
            <a:endParaRPr lang="es-A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EC63B-14FE-4847-9BCB-D083EAF0280D}" type="datetimeFigureOut">
              <a:rPr lang="es-AR" smtClean="0"/>
              <a:t>29/8/2020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CBF5-6EF0-4359-92F0-C48F1CDC9262}" type="slidenum">
              <a:rPr lang="es-AR" smtClean="0"/>
              <a:t>‹Nº›</a:t>
            </a:fld>
            <a:endParaRPr lang="es-A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54EC63B-14FE-4847-9BCB-D083EAF0280D}" type="datetimeFigureOut">
              <a:rPr lang="es-AR" smtClean="0"/>
              <a:t>29/8/2020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746CBF5-6EF0-4359-92F0-C48F1CDC9262}" type="slidenum">
              <a:rPr lang="es-AR" smtClean="0"/>
              <a:t>‹Nº›</a:t>
            </a:fld>
            <a:endParaRPr lang="es-A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805046" y="2062229"/>
            <a:ext cx="8975681" cy="224676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s-ES" sz="70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50800" dist="38100" dir="13500000" algn="br" rotWithShape="0">
                    <a:schemeClr val="accent1">
                      <a:lumMod val="75000"/>
                      <a:alpha val="40000"/>
                    </a:schemeClr>
                  </a:outerShdw>
                  <a:reflection blurRad="6350" stA="50000" endA="300" endPos="50000" dist="29997" dir="5400000" sy="-100000" algn="bl" rotWithShape="0"/>
                </a:effectLst>
              </a:rPr>
              <a:t>LOS PARALELOS HISTÓRICOS</a:t>
            </a:r>
            <a:endParaRPr lang="es-ES" sz="70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50800" dist="38100" dir="13500000" algn="br" rotWithShape="0">
                  <a:schemeClr val="accent1">
                    <a:lumMod val="75000"/>
                    <a:alpha val="40000"/>
                  </a:schemeClr>
                </a:outerShdw>
                <a:reflection blurRad="6350" stA="50000" endA="300" endPos="50000" dist="29997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06795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730322" y="1854558"/>
            <a:ext cx="6354625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AR" sz="2400" b="1" dirty="0" smtClean="0">
              <a:solidFill>
                <a:schemeClr val="accent1"/>
              </a:solidFill>
            </a:endParaRPr>
          </a:p>
          <a:p>
            <a:r>
              <a:rPr lang="es-AR" sz="2400" b="1" u="sng" dirty="0" smtClean="0">
                <a:solidFill>
                  <a:schemeClr val="accent1"/>
                </a:solidFill>
              </a:rPr>
              <a:t>*¿De qué tratan los Paralelos Históricos?</a:t>
            </a:r>
          </a:p>
          <a:p>
            <a:endParaRPr lang="es-AR" sz="2400" b="1" dirty="0" smtClean="0">
              <a:solidFill>
                <a:schemeClr val="accent1"/>
              </a:solidFill>
            </a:endParaRPr>
          </a:p>
          <a:p>
            <a:r>
              <a:rPr lang="es-AR" sz="2400" b="1" dirty="0" smtClean="0">
                <a:solidFill>
                  <a:schemeClr val="accent1"/>
                </a:solidFill>
              </a:rPr>
              <a:t> -Continuación de la Historia de la Restauración</a:t>
            </a:r>
          </a:p>
          <a:p>
            <a:endParaRPr lang="es-AR" sz="2400" b="1" dirty="0" smtClean="0">
              <a:solidFill>
                <a:schemeClr val="accent1"/>
              </a:solidFill>
            </a:endParaRPr>
          </a:p>
          <a:p>
            <a:r>
              <a:rPr lang="es-AR" sz="2400" b="1" dirty="0" smtClean="0">
                <a:solidFill>
                  <a:schemeClr val="accent1"/>
                </a:solidFill>
              </a:rPr>
              <a:t> -Repetición cíclica desde Jesús</a:t>
            </a:r>
          </a:p>
          <a:p>
            <a:endParaRPr lang="es-AR" sz="2400" b="1" dirty="0" smtClean="0">
              <a:solidFill>
                <a:schemeClr val="accent1"/>
              </a:solidFill>
            </a:endParaRPr>
          </a:p>
          <a:p>
            <a:r>
              <a:rPr lang="es-AR" sz="2400" b="1" dirty="0" smtClean="0">
                <a:solidFill>
                  <a:schemeClr val="accent1"/>
                </a:solidFill>
              </a:rPr>
              <a:t> -Necesidad de un fundamento Nacional</a:t>
            </a:r>
          </a:p>
          <a:p>
            <a:endParaRPr lang="es-AR" sz="2400" b="1" dirty="0">
              <a:solidFill>
                <a:schemeClr val="accent1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631842" y="1068947"/>
            <a:ext cx="4018209" cy="707886"/>
          </a:xfrm>
          <a:prstGeom prst="rect">
            <a:avLst/>
          </a:prstGeom>
          <a:noFill/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s-AR" sz="4000" b="1" u="sng" dirty="0" smtClean="0">
                <a:solidFill>
                  <a:schemeClr val="accent1"/>
                </a:solidFill>
              </a:rPr>
              <a:t>INTRODUCCION</a:t>
            </a:r>
            <a:endParaRPr lang="es-AR" sz="4000" b="1" u="sng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25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xmlns="" id="{89182048-7CC0-4EB0-A236-196CC4CAC5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057133"/>
              </p:ext>
            </p:extLst>
          </p:nvPr>
        </p:nvGraphicFramePr>
        <p:xfrm>
          <a:off x="970422" y="1580842"/>
          <a:ext cx="4918487" cy="36180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18487">
                  <a:extLst>
                    <a:ext uri="{9D8B030D-6E8A-4147-A177-3AD203B41FA5}">
                      <a16:colId xmlns:a16="http://schemas.microsoft.com/office/drawing/2014/main" xmlns="" val="1953342853"/>
                    </a:ext>
                  </a:extLst>
                </a:gridCol>
              </a:tblGrid>
              <a:tr h="600053">
                <a:tc>
                  <a:txBody>
                    <a:bodyPr/>
                    <a:lstStyle/>
                    <a:p>
                      <a:endParaRPr lang="es-AR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4032922968"/>
                  </a:ext>
                </a:extLst>
              </a:tr>
              <a:tr h="600053">
                <a:tc>
                  <a:txBody>
                    <a:bodyPr/>
                    <a:lstStyle/>
                    <a:p>
                      <a:endParaRPr lang="es-AR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3439400415"/>
                  </a:ext>
                </a:extLst>
              </a:tr>
              <a:tr h="600053">
                <a:tc>
                  <a:txBody>
                    <a:bodyPr/>
                    <a:lstStyle/>
                    <a:p>
                      <a:endParaRPr lang="es-AR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495001707"/>
                  </a:ext>
                </a:extLst>
              </a:tr>
              <a:tr h="617793">
                <a:tc>
                  <a:txBody>
                    <a:bodyPr/>
                    <a:lstStyle/>
                    <a:p>
                      <a:endParaRPr lang="es-AR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2086161166"/>
                  </a:ext>
                </a:extLst>
              </a:tr>
              <a:tr h="600053">
                <a:tc>
                  <a:txBody>
                    <a:bodyPr/>
                    <a:lstStyle/>
                    <a:p>
                      <a:endParaRPr lang="es-AR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39654166"/>
                  </a:ext>
                </a:extLst>
              </a:tr>
              <a:tr h="600053">
                <a:tc>
                  <a:txBody>
                    <a:bodyPr/>
                    <a:lstStyle/>
                    <a:p>
                      <a:endParaRPr lang="es-AR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40364898"/>
                  </a:ext>
                </a:extLst>
              </a:tr>
            </a:tbl>
          </a:graphicData>
        </a:graphic>
      </p:graphicFrame>
      <p:graphicFrame>
        <p:nvGraphicFramePr>
          <p:cNvPr id="6" name="Tabla 4">
            <a:extLst>
              <a:ext uri="{FF2B5EF4-FFF2-40B4-BE49-F238E27FC236}">
                <a16:creationId xmlns:a16="http://schemas.microsoft.com/office/drawing/2014/main" xmlns="" id="{87CCE80D-A059-48B8-9309-8076C21063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4025129"/>
              </p:ext>
            </p:extLst>
          </p:nvPr>
        </p:nvGraphicFramePr>
        <p:xfrm>
          <a:off x="356051" y="1568604"/>
          <a:ext cx="597500" cy="3612558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597500">
                  <a:extLst>
                    <a:ext uri="{9D8B030D-6E8A-4147-A177-3AD203B41FA5}">
                      <a16:colId xmlns:a16="http://schemas.microsoft.com/office/drawing/2014/main" xmlns="" val="1953342853"/>
                    </a:ext>
                  </a:extLst>
                </a:gridCol>
              </a:tblGrid>
              <a:tr h="602093">
                <a:tc>
                  <a:txBody>
                    <a:bodyPr/>
                    <a:lstStyle/>
                    <a:p>
                      <a:pPr algn="ctr"/>
                      <a:r>
                        <a:rPr lang="es-MX" sz="1800" b="1" cap="none" spc="0" dirty="0">
                          <a:ln w="6600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dist="38100" dir="2700000" algn="tl" rotWithShape="0">
                              <a:schemeClr val="accent2"/>
                            </a:outerShdw>
                          </a:effectLst>
                        </a:rPr>
                        <a:t>400</a:t>
                      </a:r>
                      <a:endParaRPr lang="es-AR" sz="1800" b="1" cap="none" spc="0" dirty="0">
                        <a:ln w="6600">
                          <a:solidFill>
                            <a:schemeClr val="accent2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dist="38100" dir="2700000" algn="tl" rotWithShape="0">
                            <a:schemeClr val="accent2"/>
                          </a:outerShdw>
                        </a:effectLst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4032922968"/>
                  </a:ext>
                </a:extLst>
              </a:tr>
              <a:tr h="602093">
                <a:tc>
                  <a:txBody>
                    <a:bodyPr/>
                    <a:lstStyle/>
                    <a:p>
                      <a:pPr algn="ctr"/>
                      <a:r>
                        <a:rPr lang="es-MX" sz="1800" b="1" cap="none" spc="0" dirty="0">
                          <a:ln w="6600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dist="38100" dir="2700000" algn="tl" rotWithShape="0">
                              <a:schemeClr val="accent2"/>
                            </a:outerShdw>
                          </a:effectLst>
                        </a:rPr>
                        <a:t>210</a:t>
                      </a:r>
                      <a:endParaRPr lang="es-AR" sz="1800" b="1" cap="none" spc="0" dirty="0">
                        <a:ln w="6600">
                          <a:solidFill>
                            <a:schemeClr val="accent2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dist="38100" dir="2700000" algn="tl" rotWithShape="0">
                            <a:schemeClr val="accent2"/>
                          </a:outerShdw>
                        </a:effectLst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3439400415"/>
                  </a:ext>
                </a:extLst>
              </a:tr>
              <a:tr h="602093">
                <a:tc>
                  <a:txBody>
                    <a:bodyPr/>
                    <a:lstStyle/>
                    <a:p>
                      <a:pPr algn="ctr"/>
                      <a:r>
                        <a:rPr lang="es-MX" sz="1800" b="1" cap="none" spc="0" dirty="0">
                          <a:ln w="6600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dist="38100" dir="2700000" algn="tl" rotWithShape="0">
                              <a:schemeClr val="accent2"/>
                            </a:outerShdw>
                          </a:effectLst>
                        </a:rPr>
                        <a:t>400</a:t>
                      </a:r>
                      <a:endParaRPr lang="es-AR" sz="1800" b="1" cap="none" spc="0" dirty="0">
                        <a:ln w="6600">
                          <a:solidFill>
                            <a:schemeClr val="accent2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dist="38100" dir="2700000" algn="tl" rotWithShape="0">
                            <a:schemeClr val="accent2"/>
                          </a:outerShdw>
                        </a:effectLst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495001707"/>
                  </a:ext>
                </a:extLst>
              </a:tr>
              <a:tr h="602093">
                <a:tc>
                  <a:txBody>
                    <a:bodyPr/>
                    <a:lstStyle/>
                    <a:p>
                      <a:pPr algn="ctr"/>
                      <a:r>
                        <a:rPr lang="es-MX" sz="1800" b="1" cap="none" spc="0" dirty="0">
                          <a:ln w="6600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dist="38100" dir="2700000" algn="tl" rotWithShape="0">
                              <a:schemeClr val="accent2"/>
                            </a:outerShdw>
                          </a:effectLst>
                        </a:rPr>
                        <a:t>120</a:t>
                      </a:r>
                      <a:endParaRPr lang="es-AR" sz="1800" b="1" cap="none" spc="0" dirty="0">
                        <a:ln w="6600">
                          <a:solidFill>
                            <a:schemeClr val="accent2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dist="38100" dir="2700000" algn="tl" rotWithShape="0">
                            <a:schemeClr val="accent2"/>
                          </a:outerShdw>
                        </a:effectLst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2086161166"/>
                  </a:ext>
                </a:extLst>
              </a:tr>
              <a:tr h="602093">
                <a:tc>
                  <a:txBody>
                    <a:bodyPr/>
                    <a:lstStyle/>
                    <a:p>
                      <a:pPr algn="ctr"/>
                      <a:r>
                        <a:rPr lang="es-MX" sz="1800" b="1" cap="none" spc="0" dirty="0">
                          <a:ln w="6600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dist="38100" dir="2700000" algn="tl" rotWithShape="0">
                              <a:schemeClr val="accent2"/>
                            </a:outerShdw>
                          </a:effectLst>
                        </a:rPr>
                        <a:t>400</a:t>
                      </a:r>
                      <a:endParaRPr lang="es-AR" sz="1800" b="1" cap="none" spc="0" dirty="0">
                        <a:ln w="6600">
                          <a:solidFill>
                            <a:schemeClr val="accent2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dist="38100" dir="2700000" algn="tl" rotWithShape="0">
                            <a:schemeClr val="accent2"/>
                          </a:outerShdw>
                        </a:effectLst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39654166"/>
                  </a:ext>
                </a:extLst>
              </a:tr>
              <a:tr h="602093">
                <a:tc>
                  <a:txBody>
                    <a:bodyPr/>
                    <a:lstStyle/>
                    <a:p>
                      <a:pPr algn="ctr"/>
                      <a:r>
                        <a:rPr lang="es-MX" sz="1800" b="1" cap="none" spc="0" dirty="0">
                          <a:ln w="6600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dist="38100" dir="2700000" algn="tl" rotWithShape="0">
                              <a:schemeClr val="accent2"/>
                            </a:outerShdw>
                          </a:effectLst>
                        </a:rPr>
                        <a:t>400</a:t>
                      </a:r>
                      <a:endParaRPr lang="es-AR" sz="1800" b="1" cap="none" spc="0" dirty="0">
                        <a:ln w="6600">
                          <a:solidFill>
                            <a:schemeClr val="accent2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dist="38100" dir="2700000" algn="tl" rotWithShape="0">
                            <a:schemeClr val="accent2"/>
                          </a:outerShdw>
                        </a:effectLst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40364898"/>
                  </a:ext>
                </a:extLst>
              </a:tr>
            </a:tbl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4A45F820-1157-4D6A-AB98-B54144B78D63}"/>
              </a:ext>
            </a:extLst>
          </p:cNvPr>
          <p:cNvSpPr txBox="1"/>
          <p:nvPr/>
        </p:nvSpPr>
        <p:spPr>
          <a:xfrm>
            <a:off x="1061277" y="5647090"/>
            <a:ext cx="1200755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Jacob</a:t>
            </a:r>
            <a:endParaRPr lang="es-AR" sz="2400" b="1" dirty="0">
              <a:ln w="6600">
                <a:solidFill>
                  <a:schemeClr val="accent2"/>
                </a:solidFill>
                <a:prstDash val="solid"/>
              </a:ln>
              <a:solidFill>
                <a:schemeClr val="tx1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xmlns="" id="{837B2645-7702-4E41-A57F-0ECA81196EF3}"/>
              </a:ext>
            </a:extLst>
          </p:cNvPr>
          <p:cNvSpPr/>
          <p:nvPr/>
        </p:nvSpPr>
        <p:spPr>
          <a:xfrm>
            <a:off x="2425825" y="5608997"/>
            <a:ext cx="1200755" cy="53784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AR" sz="2400" b="1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1BD5919C-61D1-4CAC-A222-5BF59F7C7BAE}"/>
              </a:ext>
            </a:extLst>
          </p:cNvPr>
          <p:cNvSpPr txBox="1"/>
          <p:nvPr/>
        </p:nvSpPr>
        <p:spPr>
          <a:xfrm>
            <a:off x="3793067" y="5314396"/>
            <a:ext cx="2022893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-12 Hijos</a:t>
            </a:r>
          </a:p>
          <a:p>
            <a:endParaRPr lang="es-MX" sz="2400" b="1" dirty="0">
              <a:ln w="6600">
                <a:solidFill>
                  <a:schemeClr val="accent2"/>
                </a:solidFill>
                <a:prstDash val="solid"/>
              </a:ln>
              <a:solidFill>
                <a:schemeClr val="tx1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r>
              <a:rPr lang="es-MX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-70 Parientes</a:t>
            </a:r>
            <a:endParaRPr lang="es-AR" sz="2400" b="1" dirty="0">
              <a:ln w="6600">
                <a:solidFill>
                  <a:schemeClr val="accent2"/>
                </a:solidFill>
                <a:prstDash val="solid"/>
              </a:ln>
              <a:solidFill>
                <a:schemeClr val="tx1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B3AE12EC-49BD-49C9-8FA0-93BD239938AB}"/>
              </a:ext>
            </a:extLst>
          </p:cNvPr>
          <p:cNvSpPr txBox="1"/>
          <p:nvPr/>
        </p:nvSpPr>
        <p:spPr>
          <a:xfrm>
            <a:off x="1107048" y="4615254"/>
            <a:ext cx="1239253" cy="5078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35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Esclavitud en Egipto</a:t>
            </a:r>
            <a:endParaRPr lang="es-AR" sz="135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xmlns="" id="{F6AC6BA7-E259-408B-9B7B-344406175359}"/>
              </a:ext>
            </a:extLst>
          </p:cNvPr>
          <p:cNvSpPr txBox="1"/>
          <p:nvPr/>
        </p:nvSpPr>
        <p:spPr>
          <a:xfrm>
            <a:off x="2745752" y="4546003"/>
            <a:ext cx="1842803" cy="6463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-Circuncisión</a:t>
            </a:r>
          </a:p>
          <a:p>
            <a:r>
              <a:rPr lang="es-MX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-Guardaban el sábado</a:t>
            </a:r>
          </a:p>
          <a:p>
            <a:r>
              <a:rPr lang="es-MX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-Ofrendas</a:t>
            </a:r>
            <a:endParaRPr lang="es-AR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2155CE44-6789-44CA-853A-8277C978135F}"/>
              </a:ext>
            </a:extLst>
          </p:cNvPr>
          <p:cNvSpPr txBox="1"/>
          <p:nvPr/>
        </p:nvSpPr>
        <p:spPr>
          <a:xfrm>
            <a:off x="4783073" y="4458829"/>
            <a:ext cx="891336" cy="3077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Moisés </a:t>
            </a:r>
            <a:endParaRPr lang="es-AR" sz="14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xmlns="" id="{59A62EA4-CF1A-484B-A2E2-610FCDA88108}"/>
              </a:ext>
            </a:extLst>
          </p:cNvPr>
          <p:cNvSpPr txBox="1"/>
          <p:nvPr/>
        </p:nvSpPr>
        <p:spPr>
          <a:xfrm>
            <a:off x="1132322" y="4017763"/>
            <a:ext cx="1239253" cy="30008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35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Jueces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xmlns="" id="{26B462D0-8491-4E1D-B5A9-E09EF9B292D3}"/>
              </a:ext>
            </a:extLst>
          </p:cNvPr>
          <p:cNvSpPr txBox="1"/>
          <p:nvPr/>
        </p:nvSpPr>
        <p:spPr>
          <a:xfrm>
            <a:off x="2729973" y="3938175"/>
            <a:ext cx="1842803" cy="6463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-Rey</a:t>
            </a:r>
          </a:p>
          <a:p>
            <a:r>
              <a:rPr lang="es-MX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-Sumo sacerdote</a:t>
            </a:r>
          </a:p>
          <a:p>
            <a:r>
              <a:rPr lang="es-MX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-Profeta </a:t>
            </a:r>
            <a:endParaRPr lang="es-AR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xmlns="" id="{7FE5200B-8D4A-4DEA-9D1D-7EAF4F5E43BA}"/>
              </a:ext>
            </a:extLst>
          </p:cNvPr>
          <p:cNvSpPr txBox="1"/>
          <p:nvPr/>
        </p:nvSpPr>
        <p:spPr>
          <a:xfrm>
            <a:off x="1239478" y="4300014"/>
            <a:ext cx="1470311" cy="3077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400" b="1" u="sng" dirty="0">
                <a:solidFill>
                  <a:srgbClr val="C00000"/>
                </a:solidFill>
              </a:rPr>
              <a:t>Sistema Feudal</a:t>
            </a:r>
            <a:endParaRPr lang="es-AR" sz="1400" b="1" u="sng" dirty="0">
              <a:solidFill>
                <a:srgbClr val="C00000"/>
              </a:solidFill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xmlns="" id="{200E8D7A-DF1B-465A-92BF-F28A37D94F15}"/>
              </a:ext>
            </a:extLst>
          </p:cNvPr>
          <p:cNvSpPr txBox="1"/>
          <p:nvPr/>
        </p:nvSpPr>
        <p:spPr>
          <a:xfrm>
            <a:off x="4784164" y="3878294"/>
            <a:ext cx="920999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Samuel </a:t>
            </a:r>
            <a:endParaRPr lang="es-AR" sz="16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xmlns="" id="{045D4368-BA08-40FE-9926-8D946BD340BA}"/>
              </a:ext>
            </a:extLst>
          </p:cNvPr>
          <p:cNvSpPr txBox="1"/>
          <p:nvPr/>
        </p:nvSpPr>
        <p:spPr>
          <a:xfrm>
            <a:off x="1106628" y="3449598"/>
            <a:ext cx="1239253" cy="5078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35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Reino Unido</a:t>
            </a:r>
          </a:p>
          <a:p>
            <a:pPr algn="ctr"/>
            <a:r>
              <a:rPr lang="es-MX" sz="135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Israel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xmlns="" id="{9C35EB9A-4F0A-4F25-9545-207A26799083}"/>
              </a:ext>
            </a:extLst>
          </p:cNvPr>
          <p:cNvSpPr txBox="1"/>
          <p:nvPr/>
        </p:nvSpPr>
        <p:spPr>
          <a:xfrm>
            <a:off x="2718035" y="3339405"/>
            <a:ext cx="1783599" cy="6463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-Rey</a:t>
            </a:r>
          </a:p>
          <a:p>
            <a:r>
              <a:rPr lang="es-MX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-Sumo sacerdote</a:t>
            </a:r>
          </a:p>
          <a:p>
            <a:r>
              <a:rPr lang="es-MX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-Profeta </a:t>
            </a:r>
            <a:endParaRPr lang="es-AR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xmlns="" id="{6CC07D87-83D9-447D-B7E2-65B52E01BD74}"/>
              </a:ext>
            </a:extLst>
          </p:cNvPr>
          <p:cNvSpPr txBox="1"/>
          <p:nvPr/>
        </p:nvSpPr>
        <p:spPr>
          <a:xfrm>
            <a:off x="4050166" y="3334398"/>
            <a:ext cx="1220151" cy="738664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-Salomón</a:t>
            </a:r>
          </a:p>
          <a:p>
            <a:r>
              <a:rPr lang="es-MX" sz="1400" b="1" dirty="0">
                <a:solidFill>
                  <a:schemeClr val="bg1"/>
                </a:solidFill>
              </a:rPr>
              <a:t>-David</a:t>
            </a:r>
          </a:p>
          <a:p>
            <a:r>
              <a:rPr lang="es-MX" sz="1400" b="1" dirty="0">
                <a:solidFill>
                  <a:schemeClr val="bg1"/>
                </a:solidFill>
              </a:rPr>
              <a:t>-Saul</a:t>
            </a:r>
            <a:endParaRPr lang="es-AR" sz="1400" b="1" dirty="0">
              <a:solidFill>
                <a:schemeClr val="bg1"/>
              </a:solidFill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xmlns="" id="{145B3D7F-D3DC-49F1-99E4-42CB5A8C6F20}"/>
              </a:ext>
            </a:extLst>
          </p:cNvPr>
          <p:cNvSpPr txBox="1"/>
          <p:nvPr/>
        </p:nvSpPr>
        <p:spPr>
          <a:xfrm>
            <a:off x="4982513" y="3500352"/>
            <a:ext cx="872084" cy="30777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400" b="1" dirty="0" smtClean="0">
                <a:solidFill>
                  <a:srgbClr val="92D050"/>
                </a:solidFill>
              </a:rPr>
              <a:t>TEMPLO</a:t>
            </a:r>
            <a:endParaRPr lang="es-AR" sz="1400" b="1" dirty="0">
              <a:solidFill>
                <a:srgbClr val="92D050"/>
              </a:solidFill>
            </a:endParaRPr>
          </a:p>
        </p:txBody>
      </p:sp>
      <p:graphicFrame>
        <p:nvGraphicFramePr>
          <p:cNvPr id="24" name="Tabla 4">
            <a:extLst>
              <a:ext uri="{FF2B5EF4-FFF2-40B4-BE49-F238E27FC236}">
                <a16:creationId xmlns:a16="http://schemas.microsoft.com/office/drawing/2014/main" xmlns="" id="{2C4777B8-8B09-4B44-B4A0-8A4E234F5A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310153"/>
              </p:ext>
            </p:extLst>
          </p:nvPr>
        </p:nvGraphicFramePr>
        <p:xfrm>
          <a:off x="5883195" y="1583083"/>
          <a:ext cx="4821571" cy="36114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21571">
                  <a:extLst>
                    <a:ext uri="{9D8B030D-6E8A-4147-A177-3AD203B41FA5}">
                      <a16:colId xmlns:a16="http://schemas.microsoft.com/office/drawing/2014/main" xmlns="" val="1953342853"/>
                    </a:ext>
                  </a:extLst>
                </a:gridCol>
              </a:tblGrid>
              <a:tr h="601915">
                <a:tc>
                  <a:txBody>
                    <a:bodyPr/>
                    <a:lstStyle/>
                    <a:p>
                      <a:endParaRPr lang="es-AR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4032922968"/>
                  </a:ext>
                </a:extLst>
              </a:tr>
              <a:tr h="601915">
                <a:tc>
                  <a:txBody>
                    <a:bodyPr/>
                    <a:lstStyle/>
                    <a:p>
                      <a:endParaRPr lang="es-AR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3439400415"/>
                  </a:ext>
                </a:extLst>
              </a:tr>
              <a:tr h="601915">
                <a:tc>
                  <a:txBody>
                    <a:bodyPr/>
                    <a:lstStyle/>
                    <a:p>
                      <a:endParaRPr lang="es-AR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495001707"/>
                  </a:ext>
                </a:extLst>
              </a:tr>
              <a:tr h="601915">
                <a:tc>
                  <a:txBody>
                    <a:bodyPr/>
                    <a:lstStyle/>
                    <a:p>
                      <a:endParaRPr lang="es-AR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2086161166"/>
                  </a:ext>
                </a:extLst>
              </a:tr>
              <a:tr h="601915">
                <a:tc>
                  <a:txBody>
                    <a:bodyPr/>
                    <a:lstStyle/>
                    <a:p>
                      <a:endParaRPr lang="es-AR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39654166"/>
                  </a:ext>
                </a:extLst>
              </a:tr>
              <a:tr h="601915">
                <a:tc>
                  <a:txBody>
                    <a:bodyPr/>
                    <a:lstStyle/>
                    <a:p>
                      <a:endParaRPr lang="es-AR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40364898"/>
                  </a:ext>
                </a:extLst>
              </a:tr>
            </a:tbl>
          </a:graphicData>
        </a:graphic>
      </p:graphicFrame>
      <p:graphicFrame>
        <p:nvGraphicFramePr>
          <p:cNvPr id="25" name="Tabla 4">
            <a:extLst>
              <a:ext uri="{FF2B5EF4-FFF2-40B4-BE49-F238E27FC236}">
                <a16:creationId xmlns:a16="http://schemas.microsoft.com/office/drawing/2014/main" xmlns="" id="{CB8EB70B-E4B3-4A8D-9B98-1547ADBBC7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1240"/>
              </p:ext>
            </p:extLst>
          </p:nvPr>
        </p:nvGraphicFramePr>
        <p:xfrm>
          <a:off x="10712246" y="1556145"/>
          <a:ext cx="597500" cy="361149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597500">
                  <a:extLst>
                    <a:ext uri="{9D8B030D-6E8A-4147-A177-3AD203B41FA5}">
                      <a16:colId xmlns:a16="http://schemas.microsoft.com/office/drawing/2014/main" xmlns="" val="1953342853"/>
                    </a:ext>
                  </a:extLst>
                </a:gridCol>
              </a:tblGrid>
              <a:tr h="601915">
                <a:tc>
                  <a:txBody>
                    <a:bodyPr/>
                    <a:lstStyle/>
                    <a:p>
                      <a:pPr algn="ctr"/>
                      <a:r>
                        <a:rPr lang="es-MX" sz="1800" b="1" cap="none" spc="0" dirty="0">
                          <a:ln w="6600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dist="38100" dir="2700000" algn="tl" rotWithShape="0">
                              <a:schemeClr val="accent2"/>
                            </a:outerShdw>
                          </a:effectLst>
                        </a:rPr>
                        <a:t>400</a:t>
                      </a:r>
                      <a:endParaRPr lang="es-AR" sz="1800" b="1" cap="none" spc="0" dirty="0">
                        <a:ln w="6600">
                          <a:solidFill>
                            <a:schemeClr val="accent2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dist="38100" dir="2700000" algn="tl" rotWithShape="0">
                            <a:schemeClr val="accent2"/>
                          </a:outerShdw>
                        </a:effectLst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4032922968"/>
                  </a:ext>
                </a:extLst>
              </a:tr>
              <a:tr h="601915">
                <a:tc>
                  <a:txBody>
                    <a:bodyPr/>
                    <a:lstStyle/>
                    <a:p>
                      <a:pPr algn="ctr"/>
                      <a:r>
                        <a:rPr lang="es-MX" sz="1800" b="1" cap="none" spc="0" dirty="0">
                          <a:ln w="6600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dist="38100" dir="2700000" algn="tl" rotWithShape="0">
                              <a:schemeClr val="accent2"/>
                            </a:outerShdw>
                          </a:effectLst>
                        </a:rPr>
                        <a:t>210</a:t>
                      </a:r>
                      <a:endParaRPr lang="es-AR" sz="1800" b="1" cap="none" spc="0" dirty="0">
                        <a:ln w="6600">
                          <a:solidFill>
                            <a:schemeClr val="accent2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dist="38100" dir="2700000" algn="tl" rotWithShape="0">
                            <a:schemeClr val="accent2"/>
                          </a:outerShdw>
                        </a:effectLst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3439400415"/>
                  </a:ext>
                </a:extLst>
              </a:tr>
              <a:tr h="601915">
                <a:tc>
                  <a:txBody>
                    <a:bodyPr/>
                    <a:lstStyle/>
                    <a:p>
                      <a:pPr algn="ctr"/>
                      <a:r>
                        <a:rPr lang="es-MX" sz="1800" b="1" cap="none" spc="0" dirty="0">
                          <a:ln w="6600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dist="38100" dir="2700000" algn="tl" rotWithShape="0">
                              <a:schemeClr val="accent2"/>
                            </a:outerShdw>
                          </a:effectLst>
                        </a:rPr>
                        <a:t>400</a:t>
                      </a:r>
                      <a:endParaRPr lang="es-AR" sz="1800" b="1" cap="none" spc="0" dirty="0">
                        <a:ln w="6600">
                          <a:solidFill>
                            <a:schemeClr val="accent2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dist="38100" dir="2700000" algn="tl" rotWithShape="0">
                            <a:schemeClr val="accent2"/>
                          </a:outerShdw>
                        </a:effectLst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495001707"/>
                  </a:ext>
                </a:extLst>
              </a:tr>
              <a:tr h="601915">
                <a:tc>
                  <a:txBody>
                    <a:bodyPr/>
                    <a:lstStyle/>
                    <a:p>
                      <a:pPr algn="ctr"/>
                      <a:r>
                        <a:rPr lang="es-MX" sz="1800" b="1" cap="none" spc="0" dirty="0">
                          <a:ln w="6600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dist="38100" dir="2700000" algn="tl" rotWithShape="0">
                              <a:schemeClr val="accent2"/>
                            </a:outerShdw>
                          </a:effectLst>
                        </a:rPr>
                        <a:t>120</a:t>
                      </a:r>
                      <a:endParaRPr lang="es-AR" sz="1800" b="1" cap="none" spc="0" dirty="0">
                        <a:ln w="6600">
                          <a:solidFill>
                            <a:schemeClr val="accent2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dist="38100" dir="2700000" algn="tl" rotWithShape="0">
                            <a:schemeClr val="accent2"/>
                          </a:outerShdw>
                        </a:effectLst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2086161166"/>
                  </a:ext>
                </a:extLst>
              </a:tr>
              <a:tr h="601915">
                <a:tc>
                  <a:txBody>
                    <a:bodyPr/>
                    <a:lstStyle/>
                    <a:p>
                      <a:pPr algn="ctr"/>
                      <a:r>
                        <a:rPr lang="es-MX" sz="1800" b="1" cap="none" spc="0" dirty="0">
                          <a:ln w="6600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dist="38100" dir="2700000" algn="tl" rotWithShape="0">
                              <a:schemeClr val="accent2"/>
                            </a:outerShdw>
                          </a:effectLst>
                        </a:rPr>
                        <a:t>400</a:t>
                      </a:r>
                      <a:endParaRPr lang="es-AR" sz="1800" b="1" cap="none" spc="0" dirty="0">
                        <a:ln w="6600">
                          <a:solidFill>
                            <a:schemeClr val="accent2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dist="38100" dir="2700000" algn="tl" rotWithShape="0">
                            <a:schemeClr val="accent2"/>
                          </a:outerShdw>
                        </a:effectLst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39654166"/>
                  </a:ext>
                </a:extLst>
              </a:tr>
              <a:tr h="601915">
                <a:tc>
                  <a:txBody>
                    <a:bodyPr/>
                    <a:lstStyle/>
                    <a:p>
                      <a:pPr algn="ctr"/>
                      <a:r>
                        <a:rPr lang="es-MX" sz="1800" b="1" cap="none" spc="0" dirty="0">
                          <a:ln w="6600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dist="38100" dir="2700000" algn="tl" rotWithShape="0">
                              <a:schemeClr val="accent2"/>
                            </a:outerShdw>
                          </a:effectLst>
                        </a:rPr>
                        <a:t>400</a:t>
                      </a:r>
                      <a:endParaRPr lang="es-AR" sz="1800" b="1" cap="none" spc="0" dirty="0">
                        <a:ln w="6600">
                          <a:solidFill>
                            <a:schemeClr val="accent2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dist="38100" dir="2700000" algn="tl" rotWithShape="0">
                            <a:schemeClr val="accent2"/>
                          </a:outerShdw>
                        </a:effectLst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40364898"/>
                  </a:ext>
                </a:extLst>
              </a:tr>
            </a:tbl>
          </a:graphicData>
        </a:graphic>
      </p:graphicFrame>
      <p:sp>
        <p:nvSpPr>
          <p:cNvPr id="26" name="CuadroTexto 25">
            <a:extLst>
              <a:ext uri="{FF2B5EF4-FFF2-40B4-BE49-F238E27FC236}">
                <a16:creationId xmlns:a16="http://schemas.microsoft.com/office/drawing/2014/main" xmlns="" id="{B02B3947-F5F0-42D9-AE43-63927CDDB78B}"/>
              </a:ext>
            </a:extLst>
          </p:cNvPr>
          <p:cNvSpPr txBox="1"/>
          <p:nvPr/>
        </p:nvSpPr>
        <p:spPr>
          <a:xfrm>
            <a:off x="1085273" y="2848845"/>
            <a:ext cx="1591818" cy="5078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35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Periodo de Reino Dividido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xmlns="" id="{67DF42BC-00B6-4225-A64D-CAD10D511506}"/>
              </a:ext>
            </a:extLst>
          </p:cNvPr>
          <p:cNvSpPr txBox="1"/>
          <p:nvPr/>
        </p:nvSpPr>
        <p:spPr>
          <a:xfrm>
            <a:off x="2745752" y="2795603"/>
            <a:ext cx="1868180" cy="5078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3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-Israel (N)</a:t>
            </a:r>
          </a:p>
          <a:p>
            <a:r>
              <a:rPr lang="es-MX" sz="13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-Juda (S) </a:t>
            </a:r>
            <a:endParaRPr lang="es-AR" sz="13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xmlns="" id="{81210426-1DAD-419F-A4FB-8E1B4E3C1EA0}"/>
              </a:ext>
            </a:extLst>
          </p:cNvPr>
          <p:cNvSpPr txBox="1"/>
          <p:nvPr/>
        </p:nvSpPr>
        <p:spPr>
          <a:xfrm>
            <a:off x="1041227" y="2221485"/>
            <a:ext cx="1579027" cy="5078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35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Cautiverio y Retorno de Israel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xmlns="" id="{F3F9982B-66ED-4355-A5EF-ED22EDED4B1E}"/>
              </a:ext>
            </a:extLst>
          </p:cNvPr>
          <p:cNvSpPr txBox="1"/>
          <p:nvPr/>
        </p:nvSpPr>
        <p:spPr>
          <a:xfrm>
            <a:off x="2692490" y="2204112"/>
            <a:ext cx="1868180" cy="5078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3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-70 Años Cautivos</a:t>
            </a:r>
          </a:p>
          <a:p>
            <a:r>
              <a:rPr lang="es-MX" sz="13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-140 Años de Retorno</a:t>
            </a:r>
            <a:endParaRPr lang="es-AR" sz="13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xmlns="" id="{B649B126-4984-43BA-AFCE-C240BFC1CE65}"/>
              </a:ext>
            </a:extLst>
          </p:cNvPr>
          <p:cNvSpPr txBox="1"/>
          <p:nvPr/>
        </p:nvSpPr>
        <p:spPr>
          <a:xfrm>
            <a:off x="4497556" y="1999533"/>
            <a:ext cx="1318405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Malaquías </a:t>
            </a:r>
            <a:endParaRPr lang="es-AR" sz="16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xmlns="" id="{9E1C6329-3A1E-48D7-9F90-0562C8D676E7}"/>
              </a:ext>
            </a:extLst>
          </p:cNvPr>
          <p:cNvSpPr txBox="1"/>
          <p:nvPr/>
        </p:nvSpPr>
        <p:spPr>
          <a:xfrm>
            <a:off x="1041228" y="1606882"/>
            <a:ext cx="1582493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Preparación para la llegada del Mesías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xmlns="" id="{6150B2F6-AD5E-4C79-8B43-22CC78A239DF}"/>
              </a:ext>
            </a:extLst>
          </p:cNvPr>
          <p:cNvSpPr txBox="1"/>
          <p:nvPr/>
        </p:nvSpPr>
        <p:spPr>
          <a:xfrm>
            <a:off x="2726027" y="1566033"/>
            <a:ext cx="2326013" cy="6463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-Recuperan su Fe</a:t>
            </a:r>
          </a:p>
          <a:p>
            <a:r>
              <a:rPr lang="es-MX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-Reconstrucción del Templo</a:t>
            </a:r>
          </a:p>
          <a:p>
            <a:r>
              <a:rPr lang="es-MX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-Unidad</a:t>
            </a:r>
            <a:endParaRPr lang="es-AR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xmlns="" id="{044249BF-38EF-42E8-A6C5-57567E81886D}"/>
              </a:ext>
            </a:extLst>
          </p:cNvPr>
          <p:cNvSpPr txBox="1"/>
          <p:nvPr/>
        </p:nvSpPr>
        <p:spPr>
          <a:xfrm>
            <a:off x="388282" y="305836"/>
            <a:ext cx="3270528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Roma: Arquitectura</a:t>
            </a:r>
          </a:p>
          <a:p>
            <a:r>
              <a:rPr lang="es-MX" sz="1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Grecia: Filosofía</a:t>
            </a:r>
          </a:p>
          <a:p>
            <a:r>
              <a:rPr lang="es-MX" sz="1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China e India: Espiritualismo</a:t>
            </a:r>
            <a:endParaRPr lang="es-AR" sz="1600" b="1" dirty="0">
              <a:ln w="6600">
                <a:solidFill>
                  <a:schemeClr val="accent2"/>
                </a:solidFill>
                <a:prstDash val="solid"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xmlns="" id="{03A07568-3CB2-40B4-9189-669B719BE00F}"/>
              </a:ext>
            </a:extLst>
          </p:cNvPr>
          <p:cNvSpPr txBox="1"/>
          <p:nvPr/>
        </p:nvSpPr>
        <p:spPr>
          <a:xfrm>
            <a:off x="3893684" y="1119695"/>
            <a:ext cx="1767067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2"/>
                </a:solidFill>
              </a:rPr>
              <a:t>Jesús (Mesías)  </a:t>
            </a:r>
            <a:endParaRPr lang="es-AR" sz="2000" b="1" dirty="0">
              <a:ln w="6600">
                <a:solidFill>
                  <a:schemeClr val="accent2"/>
                </a:solidFill>
                <a:prstDash val="solid"/>
              </a:ln>
              <a:solidFill>
                <a:schemeClr val="tx2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DE7B3A57-412F-4CFF-B7AF-218C1DE4E3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0670" y="531314"/>
            <a:ext cx="383205" cy="534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CuadroTexto 38">
            <a:extLst>
              <a:ext uri="{FF2B5EF4-FFF2-40B4-BE49-F238E27FC236}">
                <a16:creationId xmlns:a16="http://schemas.microsoft.com/office/drawing/2014/main" xmlns="" id="{54BE209F-1683-4FFE-B427-E3351A635BE1}"/>
              </a:ext>
            </a:extLst>
          </p:cNvPr>
          <p:cNvSpPr txBox="1"/>
          <p:nvPr/>
        </p:nvSpPr>
        <p:spPr>
          <a:xfrm>
            <a:off x="6092432" y="4627339"/>
            <a:ext cx="1588677" cy="5078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35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Persecución del imperio Romano</a:t>
            </a:r>
            <a:endParaRPr lang="es-AR" sz="135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xmlns="" id="{066A2824-08A6-4E0A-A1A6-BBC6AC9D893E}"/>
              </a:ext>
            </a:extLst>
          </p:cNvPr>
          <p:cNvSpPr txBox="1"/>
          <p:nvPr/>
        </p:nvSpPr>
        <p:spPr>
          <a:xfrm>
            <a:off x="6007393" y="5654471"/>
            <a:ext cx="1200755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Jesús</a:t>
            </a:r>
            <a:endParaRPr lang="es-AR" sz="2400" b="1" dirty="0">
              <a:ln w="6600">
                <a:solidFill>
                  <a:schemeClr val="accent2"/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41" name="Flecha: a la derecha 40">
            <a:extLst>
              <a:ext uri="{FF2B5EF4-FFF2-40B4-BE49-F238E27FC236}">
                <a16:creationId xmlns:a16="http://schemas.microsoft.com/office/drawing/2014/main" xmlns="" id="{9812B910-9276-48E7-9115-3E87A8372EEB}"/>
              </a:ext>
            </a:extLst>
          </p:cNvPr>
          <p:cNvSpPr/>
          <p:nvPr/>
        </p:nvSpPr>
        <p:spPr>
          <a:xfrm>
            <a:off x="7371941" y="5616378"/>
            <a:ext cx="1200755" cy="53784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AR" sz="2400" b="1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xmlns="" id="{FBC4B57B-E3C9-41B5-AAB3-4E2E5423D3C1}"/>
              </a:ext>
            </a:extLst>
          </p:cNvPr>
          <p:cNvSpPr txBox="1"/>
          <p:nvPr/>
        </p:nvSpPr>
        <p:spPr>
          <a:xfrm>
            <a:off x="8870006" y="5314396"/>
            <a:ext cx="2022893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-12 Apóstoles</a:t>
            </a:r>
          </a:p>
          <a:p>
            <a:endParaRPr lang="es-MX" sz="2400" b="1" dirty="0">
              <a:ln w="6600">
                <a:solidFill>
                  <a:schemeClr val="accent2"/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r>
              <a:rPr lang="es-MX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-70 Discípulos</a:t>
            </a:r>
            <a:endParaRPr lang="es-AR" sz="2400" b="1" dirty="0">
              <a:ln w="6600">
                <a:solidFill>
                  <a:schemeClr val="accent2"/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xmlns="" id="{9A1CCAE2-A59D-4454-8B96-8F3AC0F89155}"/>
              </a:ext>
            </a:extLst>
          </p:cNvPr>
          <p:cNvSpPr txBox="1"/>
          <p:nvPr/>
        </p:nvSpPr>
        <p:spPr>
          <a:xfrm>
            <a:off x="7944832" y="4591430"/>
            <a:ext cx="1842803" cy="6463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-Bautismo y Comunión</a:t>
            </a:r>
          </a:p>
          <a:p>
            <a:r>
              <a:rPr lang="es-MX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-Guardar el Sábado</a:t>
            </a:r>
          </a:p>
          <a:p>
            <a:r>
              <a:rPr lang="es-MX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-Mártires </a:t>
            </a:r>
            <a:endParaRPr lang="es-AR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xmlns="" id="{74662BFA-8879-45B5-82A5-B4C41CAF66C4}"/>
              </a:ext>
            </a:extLst>
          </p:cNvPr>
          <p:cNvSpPr txBox="1"/>
          <p:nvPr/>
        </p:nvSpPr>
        <p:spPr>
          <a:xfrm>
            <a:off x="9599493" y="4359679"/>
            <a:ext cx="1252463" cy="5078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35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 Agustín Teodosio  I</a:t>
            </a:r>
            <a:endParaRPr lang="es-AR" sz="135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xmlns="" id="{B7335308-BB4A-41E0-B9AF-B53B76BE716C}"/>
              </a:ext>
            </a:extLst>
          </p:cNvPr>
          <p:cNvSpPr txBox="1"/>
          <p:nvPr/>
        </p:nvSpPr>
        <p:spPr>
          <a:xfrm>
            <a:off x="9007755" y="4060038"/>
            <a:ext cx="1065619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es-MX" sz="1600" b="1" dirty="0"/>
              <a:t>León III</a:t>
            </a:r>
            <a:endParaRPr lang="es-AR" sz="1600" b="1" dirty="0"/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xmlns="" id="{406155CA-A786-4F9E-9339-01CA2C173E5B}"/>
              </a:ext>
            </a:extLst>
          </p:cNvPr>
          <p:cNvSpPr txBox="1"/>
          <p:nvPr/>
        </p:nvSpPr>
        <p:spPr>
          <a:xfrm>
            <a:off x="6067174" y="4048804"/>
            <a:ext cx="1588677" cy="30008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35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Patriarcas</a:t>
            </a:r>
            <a:endParaRPr lang="es-AR" sz="135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xmlns="" id="{AC4FB4E1-7164-4215-A543-D2934F2DF1B4}"/>
              </a:ext>
            </a:extLst>
          </p:cNvPr>
          <p:cNvSpPr txBox="1"/>
          <p:nvPr/>
        </p:nvSpPr>
        <p:spPr>
          <a:xfrm>
            <a:off x="8121677" y="3995570"/>
            <a:ext cx="1842803" cy="6463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-Rey</a:t>
            </a:r>
          </a:p>
          <a:p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-Papa</a:t>
            </a:r>
          </a:p>
          <a:p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-Sacerdote</a:t>
            </a:r>
            <a:endParaRPr lang="es-A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xmlns="" id="{F340AA85-0919-4DC4-AD84-B005E07C6A6C}"/>
              </a:ext>
            </a:extLst>
          </p:cNvPr>
          <p:cNvSpPr txBox="1"/>
          <p:nvPr/>
        </p:nvSpPr>
        <p:spPr>
          <a:xfrm>
            <a:off x="6231475" y="4300988"/>
            <a:ext cx="1470311" cy="3077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400" b="1" u="sng" dirty="0">
                <a:solidFill>
                  <a:srgbClr val="C00000"/>
                </a:solidFill>
              </a:rPr>
              <a:t>Sistema Feudal</a:t>
            </a:r>
            <a:endParaRPr lang="es-AR" sz="1400" b="1" u="sng" dirty="0">
              <a:solidFill>
                <a:srgbClr val="C00000"/>
              </a:solidFill>
            </a:endParaRP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xmlns="" id="{08C8FBD9-11F6-4ECF-BC95-09C04AEEBAD0}"/>
              </a:ext>
            </a:extLst>
          </p:cNvPr>
          <p:cNvSpPr txBox="1"/>
          <p:nvPr/>
        </p:nvSpPr>
        <p:spPr>
          <a:xfrm>
            <a:off x="9296437" y="3761169"/>
            <a:ext cx="1342369" cy="30008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35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Carlo Magno</a:t>
            </a:r>
            <a:endParaRPr lang="es-AR" sz="135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xmlns="" id="{8254E61B-5584-4734-9D8C-FF995D1EFA0D}"/>
              </a:ext>
            </a:extLst>
          </p:cNvPr>
          <p:cNvSpPr txBox="1"/>
          <p:nvPr/>
        </p:nvSpPr>
        <p:spPr>
          <a:xfrm>
            <a:off x="6062093" y="3423079"/>
            <a:ext cx="1588677" cy="5078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35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Reino Unido Cristiano</a:t>
            </a:r>
            <a:endParaRPr lang="es-AR" sz="135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xmlns="" id="{39A1379F-8A63-4183-8CD3-5A4E158C08E1}"/>
              </a:ext>
            </a:extLst>
          </p:cNvPr>
          <p:cNvSpPr txBox="1"/>
          <p:nvPr/>
        </p:nvSpPr>
        <p:spPr>
          <a:xfrm>
            <a:off x="7964909" y="3366206"/>
            <a:ext cx="1842803" cy="6463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-Rey</a:t>
            </a:r>
          </a:p>
          <a:p>
            <a:r>
              <a:rPr lang="es-MX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-Papa</a:t>
            </a:r>
          </a:p>
          <a:p>
            <a:r>
              <a:rPr lang="es-MX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-Sacerdote</a:t>
            </a:r>
            <a:endParaRPr lang="es-AR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xmlns="" id="{69626C1F-28DB-4A22-A301-2FA76FE6DD08}"/>
              </a:ext>
            </a:extLst>
          </p:cNvPr>
          <p:cNvSpPr txBox="1"/>
          <p:nvPr/>
        </p:nvSpPr>
        <p:spPr>
          <a:xfrm>
            <a:off x="9315346" y="3358356"/>
            <a:ext cx="1126421" cy="46166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Nietos </a:t>
            </a:r>
          </a:p>
          <a:p>
            <a:r>
              <a:rPr lang="es-MX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Hijos</a:t>
            </a:r>
            <a:endParaRPr lang="es-AR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xmlns="" id="{8151455B-586D-49CA-8C58-30F292484F12}"/>
              </a:ext>
            </a:extLst>
          </p:cNvPr>
          <p:cNvSpPr txBox="1"/>
          <p:nvPr/>
        </p:nvSpPr>
        <p:spPr>
          <a:xfrm>
            <a:off x="6067174" y="2212364"/>
            <a:ext cx="1588677" cy="5078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35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Cautiverio y Retorno Papal</a:t>
            </a:r>
            <a:endParaRPr lang="es-AR" sz="135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xmlns="" id="{DF4EA1B9-25D9-4E95-BC35-033063CD1F6E}"/>
              </a:ext>
            </a:extLst>
          </p:cNvPr>
          <p:cNvSpPr txBox="1"/>
          <p:nvPr/>
        </p:nvSpPr>
        <p:spPr>
          <a:xfrm>
            <a:off x="7946163" y="2224643"/>
            <a:ext cx="1868180" cy="5078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3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-70 Años Cautivos</a:t>
            </a:r>
          </a:p>
          <a:p>
            <a:r>
              <a:rPr lang="es-MX" sz="13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-140 Años de Retorno</a:t>
            </a:r>
            <a:endParaRPr lang="es-AR" sz="13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xmlns="" id="{432F66A0-A3E9-478E-A216-459AC228259A}"/>
              </a:ext>
            </a:extLst>
          </p:cNvPr>
          <p:cNvSpPr txBox="1"/>
          <p:nvPr/>
        </p:nvSpPr>
        <p:spPr>
          <a:xfrm>
            <a:off x="9356289" y="2008398"/>
            <a:ext cx="1263792" cy="30008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35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Martín </a:t>
            </a:r>
            <a:r>
              <a:rPr lang="es-MX" sz="135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Lutero </a:t>
            </a:r>
            <a:endParaRPr lang="es-AR" sz="135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xmlns="" id="{DACA43AC-480C-491B-B129-2112029217E4}"/>
              </a:ext>
            </a:extLst>
          </p:cNvPr>
          <p:cNvSpPr txBox="1"/>
          <p:nvPr/>
        </p:nvSpPr>
        <p:spPr>
          <a:xfrm>
            <a:off x="6071108" y="2833910"/>
            <a:ext cx="1588677" cy="5078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35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Periodo de Reino Dividió Cristiano</a:t>
            </a:r>
            <a:endParaRPr lang="es-AR" sz="135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xmlns="" id="{AFFCA14D-2952-4CC8-ABD4-79560FEDF110}"/>
              </a:ext>
            </a:extLst>
          </p:cNvPr>
          <p:cNvSpPr txBox="1"/>
          <p:nvPr/>
        </p:nvSpPr>
        <p:spPr>
          <a:xfrm>
            <a:off x="7979654" y="2821830"/>
            <a:ext cx="1868180" cy="5078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3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-R. </a:t>
            </a:r>
            <a:r>
              <a:rPr lang="es-MX" sz="135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Fco</a:t>
            </a:r>
            <a:r>
              <a:rPr lang="es-MX" sz="13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Oriental</a:t>
            </a:r>
          </a:p>
          <a:p>
            <a:r>
              <a:rPr lang="es-MX" sz="13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-R. </a:t>
            </a:r>
            <a:r>
              <a:rPr lang="es-MX" sz="135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Fco</a:t>
            </a:r>
            <a:r>
              <a:rPr lang="es-MX" sz="13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Occidental</a:t>
            </a:r>
            <a:endParaRPr lang="es-AR" sz="13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xmlns="" id="{16A6B993-018D-4D53-BDE2-33191379181B}"/>
              </a:ext>
            </a:extLst>
          </p:cNvPr>
          <p:cNvSpPr txBox="1"/>
          <p:nvPr/>
        </p:nvSpPr>
        <p:spPr>
          <a:xfrm>
            <a:off x="6062093" y="1628111"/>
            <a:ext cx="1588677" cy="5078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35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Preparación para la 2° Venida</a:t>
            </a:r>
            <a:endParaRPr lang="es-AR" sz="135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xmlns="" id="{D8BAE684-3768-4E8A-83E4-5BBD6167D7B0}"/>
              </a:ext>
            </a:extLst>
          </p:cNvPr>
          <p:cNvSpPr txBox="1"/>
          <p:nvPr/>
        </p:nvSpPr>
        <p:spPr>
          <a:xfrm>
            <a:off x="7943827" y="1606882"/>
            <a:ext cx="1868180" cy="5078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35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-Reforma Religiosa</a:t>
            </a:r>
          </a:p>
          <a:p>
            <a:r>
              <a:rPr lang="es-MX" sz="135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-95 Tesis</a:t>
            </a:r>
            <a:endParaRPr lang="es-AR" sz="13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xmlns="" id="{F0FBD7D4-7AE1-4170-B445-A9010315CF8B}"/>
              </a:ext>
            </a:extLst>
          </p:cNvPr>
          <p:cNvSpPr txBox="1"/>
          <p:nvPr/>
        </p:nvSpPr>
        <p:spPr>
          <a:xfrm>
            <a:off x="9900207" y="1066060"/>
            <a:ext cx="804560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S.S.V</a:t>
            </a:r>
            <a:endParaRPr lang="es-AR" sz="2000" b="1" dirty="0">
              <a:ln w="6600">
                <a:solidFill>
                  <a:schemeClr val="accent2"/>
                </a:solidFill>
                <a:prstDash val="solid"/>
              </a:ln>
              <a:solidFill>
                <a:schemeClr val="tx1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xmlns="" id="{032F953F-F16E-42A7-A3AB-AFCC261D7B66}"/>
              </a:ext>
            </a:extLst>
          </p:cNvPr>
          <p:cNvSpPr txBox="1"/>
          <p:nvPr/>
        </p:nvSpPr>
        <p:spPr>
          <a:xfrm>
            <a:off x="6008528" y="284469"/>
            <a:ext cx="3789565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</a:rPr>
              <a:t>-Rev. Industrial</a:t>
            </a:r>
          </a:p>
          <a:p>
            <a:r>
              <a:rPr lang="es-MX" sz="1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</a:rPr>
              <a:t>-Imprenta</a:t>
            </a:r>
          </a:p>
          <a:p>
            <a:r>
              <a:rPr lang="es-MX" sz="1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</a:rPr>
              <a:t>-Medios de Comunicación</a:t>
            </a:r>
          </a:p>
          <a:p>
            <a:r>
              <a:rPr lang="es-MX" sz="1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</a:rPr>
              <a:t>-Desarrollo Científico y Tecnológico</a:t>
            </a:r>
            <a:endParaRPr lang="es-AR" sz="1600" b="1" dirty="0">
              <a:ln w="6600">
                <a:solidFill>
                  <a:schemeClr val="accent2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xmlns="" id="{34E793E8-41F9-4F71-A512-1A9D4511C9DC}"/>
              </a:ext>
            </a:extLst>
          </p:cNvPr>
          <p:cNvSpPr txBox="1"/>
          <p:nvPr/>
        </p:nvSpPr>
        <p:spPr>
          <a:xfrm>
            <a:off x="11263179" y="4426162"/>
            <a:ext cx="7875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392</a:t>
            </a:r>
            <a:endParaRPr lang="es-AR" sz="1400" b="1" dirty="0"/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xmlns="" id="{FF5117BB-5732-4F70-8B6C-F17BFDA2B49B}"/>
              </a:ext>
            </a:extLst>
          </p:cNvPr>
          <p:cNvSpPr txBox="1"/>
          <p:nvPr/>
        </p:nvSpPr>
        <p:spPr>
          <a:xfrm>
            <a:off x="11261884" y="3820523"/>
            <a:ext cx="7875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800</a:t>
            </a:r>
          </a:p>
          <a:p>
            <a:endParaRPr lang="es-AR" dirty="0"/>
          </a:p>
        </p:txBody>
      </p:sp>
      <p:sp>
        <p:nvSpPr>
          <p:cNvPr id="68" name="CuadroTexto 67">
            <a:extLst>
              <a:ext uri="{FF2B5EF4-FFF2-40B4-BE49-F238E27FC236}">
                <a16:creationId xmlns:a16="http://schemas.microsoft.com/office/drawing/2014/main" xmlns="" id="{0CC74AC5-205E-46C9-8297-184BF9EF3D0C}"/>
              </a:ext>
            </a:extLst>
          </p:cNvPr>
          <p:cNvSpPr txBox="1"/>
          <p:nvPr/>
        </p:nvSpPr>
        <p:spPr>
          <a:xfrm>
            <a:off x="11276059" y="3239392"/>
            <a:ext cx="7875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919</a:t>
            </a:r>
          </a:p>
          <a:p>
            <a:endParaRPr lang="es-AR" dirty="0"/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xmlns="" id="{F3A888EA-FC3E-453A-A755-6D8C57C8B4C6}"/>
              </a:ext>
            </a:extLst>
          </p:cNvPr>
          <p:cNvSpPr txBox="1"/>
          <p:nvPr/>
        </p:nvSpPr>
        <p:spPr>
          <a:xfrm>
            <a:off x="11253876" y="2651403"/>
            <a:ext cx="7875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1309</a:t>
            </a:r>
          </a:p>
          <a:p>
            <a:endParaRPr lang="es-AR" dirty="0"/>
          </a:p>
        </p:txBody>
      </p:sp>
      <p:sp>
        <p:nvSpPr>
          <p:cNvPr id="70" name="CuadroTexto 69">
            <a:extLst>
              <a:ext uri="{FF2B5EF4-FFF2-40B4-BE49-F238E27FC236}">
                <a16:creationId xmlns:a16="http://schemas.microsoft.com/office/drawing/2014/main" xmlns="" id="{BDE5049D-8ADF-4F12-BE5B-FB1E1FE297FA}"/>
              </a:ext>
            </a:extLst>
          </p:cNvPr>
          <p:cNvSpPr txBox="1"/>
          <p:nvPr/>
        </p:nvSpPr>
        <p:spPr>
          <a:xfrm>
            <a:off x="11266755" y="1986946"/>
            <a:ext cx="7875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1517</a:t>
            </a:r>
          </a:p>
          <a:p>
            <a:endParaRPr lang="es-AR" dirty="0"/>
          </a:p>
        </p:txBody>
      </p:sp>
      <p:sp>
        <p:nvSpPr>
          <p:cNvPr id="71" name="CuadroTexto 70">
            <a:extLst>
              <a:ext uri="{FF2B5EF4-FFF2-40B4-BE49-F238E27FC236}">
                <a16:creationId xmlns:a16="http://schemas.microsoft.com/office/drawing/2014/main" xmlns="" id="{00AF88E7-9000-4E5E-B773-BC341EE8146E}"/>
              </a:ext>
            </a:extLst>
          </p:cNvPr>
          <p:cNvSpPr txBox="1"/>
          <p:nvPr/>
        </p:nvSpPr>
        <p:spPr>
          <a:xfrm>
            <a:off x="11222450" y="1307036"/>
            <a:ext cx="128651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1930?</a:t>
            </a:r>
            <a:endParaRPr lang="es-MX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MX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1917?</a:t>
            </a:r>
            <a:endParaRPr lang="es-MX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AR" sz="1400" dirty="0"/>
          </a:p>
        </p:txBody>
      </p:sp>
      <p:sp>
        <p:nvSpPr>
          <p:cNvPr id="2" name="1 Cerrar llave"/>
          <p:cNvSpPr/>
          <p:nvPr/>
        </p:nvSpPr>
        <p:spPr>
          <a:xfrm>
            <a:off x="4752273" y="3423079"/>
            <a:ext cx="230241" cy="535361"/>
          </a:xfrm>
          <a:prstGeom prst="rightBrace">
            <a:avLst/>
          </a:prstGeom>
          <a:noFill/>
          <a:ln w="25400">
            <a:solidFill>
              <a:srgbClr val="FFC000">
                <a:alpha val="9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5" name="4 Conector recto de flecha"/>
          <p:cNvCxnSpPr/>
          <p:nvPr/>
        </p:nvCxnSpPr>
        <p:spPr>
          <a:xfrm flipV="1">
            <a:off x="2380590" y="4048373"/>
            <a:ext cx="479327" cy="11943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>
            <a:off x="2380590" y="4219319"/>
            <a:ext cx="479327" cy="3112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 de flecha"/>
          <p:cNvCxnSpPr>
            <a:endCxn id="18" idx="3"/>
          </p:cNvCxnSpPr>
          <p:nvPr/>
        </p:nvCxnSpPr>
        <p:spPr>
          <a:xfrm>
            <a:off x="2230462" y="4271447"/>
            <a:ext cx="479327" cy="18245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recto de flecha"/>
          <p:cNvCxnSpPr/>
          <p:nvPr/>
        </p:nvCxnSpPr>
        <p:spPr>
          <a:xfrm flipV="1">
            <a:off x="7659786" y="4140356"/>
            <a:ext cx="492543" cy="2745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71 Conector recto de flecha"/>
          <p:cNvCxnSpPr/>
          <p:nvPr/>
        </p:nvCxnSpPr>
        <p:spPr>
          <a:xfrm>
            <a:off x="7681109" y="4250449"/>
            <a:ext cx="471219" cy="2130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 de flecha"/>
          <p:cNvCxnSpPr/>
          <p:nvPr/>
        </p:nvCxnSpPr>
        <p:spPr>
          <a:xfrm>
            <a:off x="7668232" y="4293050"/>
            <a:ext cx="484097" cy="1763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2833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3" grpId="0" animBg="1"/>
      <p:bldP spid="14" grpId="0"/>
      <p:bldP spid="15" grpId="0" animBg="1"/>
      <p:bldP spid="16" grpId="0" animBg="1"/>
      <p:bldP spid="17" grpId="0"/>
      <p:bldP spid="18" grpId="0"/>
      <p:bldP spid="19" grpId="0" animBg="1"/>
      <p:bldP spid="20" grpId="0" animBg="1"/>
      <p:bldP spid="21" grpId="0"/>
      <p:bldP spid="22" grpId="0" animBg="1"/>
      <p:bldP spid="23" grpId="0" animBg="1"/>
      <p:bldP spid="26" grpId="0" animBg="1"/>
      <p:bldP spid="27" grpId="0"/>
      <p:bldP spid="28" grpId="0" animBg="1"/>
      <p:bldP spid="30" grpId="0"/>
      <p:bldP spid="31" grpId="0" animBg="1"/>
      <p:bldP spid="32" grpId="0" animBg="1"/>
      <p:bldP spid="33" grpId="0"/>
      <p:bldP spid="34" grpId="0" animBg="1"/>
      <p:bldP spid="36" grpId="0" animBg="1"/>
      <p:bldP spid="39" grpId="0" animBg="1"/>
      <p:bldP spid="40" grpId="0" animBg="1"/>
      <p:bldP spid="41" grpId="0" animBg="1"/>
      <p:bldP spid="42" grpId="0" animBg="1"/>
      <p:bldP spid="43" grpId="0"/>
      <p:bldP spid="44" grpId="0" animBg="1"/>
      <p:bldP spid="45" grpId="0"/>
      <p:bldP spid="46" grpId="0" animBg="1"/>
      <p:bldP spid="48" grpId="0"/>
      <p:bldP spid="50" grpId="0"/>
      <p:bldP spid="51" grpId="0" animBg="1"/>
      <p:bldP spid="52" grpId="0" animBg="1"/>
      <p:bldP spid="53" grpId="0"/>
      <p:bldP spid="54" grpId="0"/>
      <p:bldP spid="55" grpId="0" animBg="1"/>
      <p:bldP spid="56" grpId="0"/>
      <p:bldP spid="57" grpId="0" animBg="1"/>
      <p:bldP spid="58" grpId="0" animBg="1"/>
      <p:bldP spid="59" grpId="0"/>
      <p:bldP spid="60" grpId="0" animBg="1"/>
      <p:bldP spid="61" grpId="0"/>
      <p:bldP spid="62" grpId="0" animBg="1"/>
      <p:bldP spid="64" grpId="0" animBg="1"/>
      <p:bldP spid="38" grpId="0"/>
      <p:bldP spid="67" grpId="0"/>
      <p:bldP spid="68" grpId="0"/>
      <p:bldP spid="69" grpId="0"/>
      <p:bldP spid="70" grpId="0"/>
      <p:bldP spid="7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269</TotalTime>
  <Words>271</Words>
  <Application>Microsoft Office PowerPoint</Application>
  <PresentationFormat>Personalizado</PresentationFormat>
  <Paragraphs>105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Forma de onda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gamemax123@gmail.com</dc:creator>
  <cp:lastModifiedBy>Marco</cp:lastModifiedBy>
  <cp:revision>21</cp:revision>
  <dcterms:created xsi:type="dcterms:W3CDTF">2020-05-01T11:49:28Z</dcterms:created>
  <dcterms:modified xsi:type="dcterms:W3CDTF">2020-08-29T04:22:06Z</dcterms:modified>
</cp:coreProperties>
</file>