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76.xml" ContentType="application/vnd.openxmlformats-officedocument.presentationml.slide+xml"/>
  <Override PartName="/ppt/slides/slide677.xml" ContentType="application/vnd.openxmlformats-officedocument.presentationml.slide+xml"/>
  <Override PartName="/ppt/slides/slide678.xml" ContentType="application/vnd.openxmlformats-officedocument.presentationml.slide+xml"/>
  <Override PartName="/ppt/slides/slide679.xml" ContentType="application/vnd.openxmlformats-officedocument.presentationml.slide+xml"/>
  <Override PartName="/ppt/slides/slide680.xml" ContentType="application/vnd.openxmlformats-officedocument.presentationml.slide+xml"/>
  <Override PartName="/ppt/slides/slide681.xml" ContentType="application/vnd.openxmlformats-officedocument.presentationml.slide+xml"/>
  <Override PartName="/ppt/slides/slide682.xml" ContentType="application/vnd.openxmlformats-officedocument.presentationml.slide+xml"/>
  <Override PartName="/ppt/slides/slide683.xml" ContentType="application/vnd.openxmlformats-officedocument.presentationml.slide+xml"/>
  <Override PartName="/ppt/slides/slide684.xml" ContentType="application/vnd.openxmlformats-officedocument.presentationml.slide+xml"/>
  <Override PartName="/ppt/slides/slide685.xml" ContentType="application/vnd.openxmlformats-officedocument.presentationml.slide+xml"/>
  <Override PartName="/ppt/slides/slide686.xml" ContentType="application/vnd.openxmlformats-officedocument.presentationml.slide+xml"/>
  <Override PartName="/ppt/slides/slide687.xml" ContentType="application/vnd.openxmlformats-officedocument.presentationml.slide+xml"/>
  <Override PartName="/ppt/slides/slide688.xml" ContentType="application/vnd.openxmlformats-officedocument.presentationml.slide+xml"/>
  <Override PartName="/ppt/slides/slide689.xml" ContentType="application/vnd.openxmlformats-officedocument.presentationml.slide+xml"/>
  <Override PartName="/ppt/slides/slide690.xml" ContentType="application/vnd.openxmlformats-officedocument.presentationml.slide+xml"/>
  <Override PartName="/ppt/slides/slide691.xml" ContentType="application/vnd.openxmlformats-officedocument.presentationml.slide+xml"/>
  <Override PartName="/ppt/slides/slide692.xml" ContentType="application/vnd.openxmlformats-officedocument.presentationml.slide+xml"/>
  <Override PartName="/ppt/slides/slide693.xml" ContentType="application/vnd.openxmlformats-officedocument.presentationml.slide+xml"/>
  <Override PartName="/ppt/slides/slide694.xml" ContentType="application/vnd.openxmlformats-officedocument.presentationml.slide+xml"/>
  <Override PartName="/ppt/slides/slide695.xml" ContentType="application/vnd.openxmlformats-officedocument.presentationml.slide+xml"/>
  <Override PartName="/ppt/slides/slide696.xml" ContentType="application/vnd.openxmlformats-officedocument.presentationml.slide+xml"/>
  <Override PartName="/ppt/slides/slide697.xml" ContentType="application/vnd.openxmlformats-officedocument.presentationml.slide+xml"/>
  <Override PartName="/ppt/slides/slide698.xml" ContentType="application/vnd.openxmlformats-officedocument.presentationml.slide+xml"/>
  <Override PartName="/ppt/slides/slide699.xml" ContentType="application/vnd.openxmlformats-officedocument.presentationml.slide+xml"/>
  <Override PartName="/ppt/slides/slide700.xml" ContentType="application/vnd.openxmlformats-officedocument.presentationml.slide+xml"/>
  <Override PartName="/ppt/slides/slide701.xml" ContentType="application/vnd.openxmlformats-officedocument.presentationml.slide+xml"/>
  <Override PartName="/ppt/slides/slide702.xml" ContentType="application/vnd.openxmlformats-officedocument.presentationml.slide+xml"/>
  <Override PartName="/ppt/slides/slide703.xml" ContentType="application/vnd.openxmlformats-officedocument.presentationml.slide+xml"/>
  <Override PartName="/ppt/slides/slide704.xml" ContentType="application/vnd.openxmlformats-officedocument.presentationml.slide+xml"/>
  <Override PartName="/ppt/slides/slide705.xml" ContentType="application/vnd.openxmlformats-officedocument.presentationml.slide+xml"/>
  <Override PartName="/ppt/slides/slide706.xml" ContentType="application/vnd.openxmlformats-officedocument.presentationml.slide+xml"/>
  <Override PartName="/ppt/slides/slide707.xml" ContentType="application/vnd.openxmlformats-officedocument.presentationml.slide+xml"/>
  <Override PartName="/ppt/slides/slide708.xml" ContentType="application/vnd.openxmlformats-officedocument.presentationml.slide+xml"/>
  <Override PartName="/ppt/slides/slide709.xml" ContentType="application/vnd.openxmlformats-officedocument.presentationml.slide+xml"/>
  <Override PartName="/ppt/slides/slide710.xml" ContentType="application/vnd.openxmlformats-officedocument.presentationml.slide+xml"/>
  <Override PartName="/ppt/slides/slide711.xml" ContentType="application/vnd.openxmlformats-officedocument.presentationml.slide+xml"/>
  <Override PartName="/ppt/slides/slide712.xml" ContentType="application/vnd.openxmlformats-officedocument.presentationml.slide+xml"/>
  <Override PartName="/ppt/slides/slide713.xml" ContentType="application/vnd.openxmlformats-officedocument.presentationml.slide+xml"/>
  <Override PartName="/ppt/slides/slide714.xml" ContentType="application/vnd.openxmlformats-officedocument.presentationml.slide+xml"/>
  <Override PartName="/ppt/slides/slide715.xml" ContentType="application/vnd.openxmlformats-officedocument.presentationml.slide+xml"/>
  <Override PartName="/ppt/slides/slide716.xml" ContentType="application/vnd.openxmlformats-officedocument.presentationml.slide+xml"/>
  <Override PartName="/ppt/slides/slide717.xml" ContentType="application/vnd.openxmlformats-officedocument.presentationml.slide+xml"/>
  <Override PartName="/ppt/slides/slide718.xml" ContentType="application/vnd.openxmlformats-officedocument.presentationml.slide+xml"/>
  <Override PartName="/ppt/slides/slide719.xml" ContentType="application/vnd.openxmlformats-officedocument.presentationml.slide+xml"/>
  <Override PartName="/ppt/slides/slide720.xml" ContentType="application/vnd.openxmlformats-officedocument.presentationml.slide+xml"/>
  <Override PartName="/ppt/slides/slide721.xml" ContentType="application/vnd.openxmlformats-officedocument.presentationml.slide+xml"/>
  <Override PartName="/ppt/slides/slide722.xml" ContentType="application/vnd.openxmlformats-officedocument.presentationml.slide+xml"/>
  <Override PartName="/ppt/slides/slide723.xml" ContentType="application/vnd.openxmlformats-officedocument.presentationml.slide+xml"/>
  <Override PartName="/ppt/slides/slide724.xml" ContentType="application/vnd.openxmlformats-officedocument.presentationml.slide+xml"/>
  <Override PartName="/ppt/slides/slide725.xml" ContentType="application/vnd.openxmlformats-officedocument.presentationml.slide+xml"/>
  <Override PartName="/ppt/slides/slide726.xml" ContentType="application/vnd.openxmlformats-officedocument.presentationml.slide+xml"/>
  <Override PartName="/ppt/slides/slide727.xml" ContentType="application/vnd.openxmlformats-officedocument.presentationml.slide+xml"/>
  <Override PartName="/ppt/slides/slide728.xml" ContentType="application/vnd.openxmlformats-officedocument.presentationml.slide+xml"/>
  <Override PartName="/ppt/slides/slide729.xml" ContentType="application/vnd.openxmlformats-officedocument.presentationml.slide+xml"/>
  <Override PartName="/ppt/slides/slide730.xml" ContentType="application/vnd.openxmlformats-officedocument.presentationml.slide+xml"/>
  <Override PartName="/ppt/slides/slide731.xml" ContentType="application/vnd.openxmlformats-officedocument.presentationml.slide+xml"/>
  <Override PartName="/ppt/slides/slide732.xml" ContentType="application/vnd.openxmlformats-officedocument.presentationml.slide+xml"/>
  <Override PartName="/ppt/slides/slide733.xml" ContentType="application/vnd.openxmlformats-officedocument.presentationml.slide+xml"/>
  <Override PartName="/ppt/slides/slide734.xml" ContentType="application/vnd.openxmlformats-officedocument.presentationml.slide+xml"/>
  <Override PartName="/ppt/slides/slide735.xml" ContentType="application/vnd.openxmlformats-officedocument.presentationml.slide+xml"/>
  <Override PartName="/ppt/slides/slide736.xml" ContentType="application/vnd.openxmlformats-officedocument.presentationml.slide+xml"/>
  <Override PartName="/ppt/slides/slide737.xml" ContentType="application/vnd.openxmlformats-officedocument.presentationml.slide+xml"/>
  <Override PartName="/ppt/slides/slide738.xml" ContentType="application/vnd.openxmlformats-officedocument.presentationml.slide+xml"/>
  <Override PartName="/ppt/slides/slide739.xml" ContentType="application/vnd.openxmlformats-officedocument.presentationml.slide+xml"/>
  <Override PartName="/ppt/slides/slide740.xml" ContentType="application/vnd.openxmlformats-officedocument.presentationml.slide+xml"/>
  <Override PartName="/ppt/slides/slide741.xml" ContentType="application/vnd.openxmlformats-officedocument.presentationml.slide+xml"/>
  <Override PartName="/ppt/slides/slide742.xml" ContentType="application/vnd.openxmlformats-officedocument.presentationml.slide+xml"/>
  <Override PartName="/ppt/slides/slide743.xml" ContentType="application/vnd.openxmlformats-officedocument.presentationml.slide+xml"/>
  <Override PartName="/ppt/slides/slide744.xml" ContentType="application/vnd.openxmlformats-officedocument.presentationml.slide+xml"/>
  <Override PartName="/ppt/slides/slide745.xml" ContentType="application/vnd.openxmlformats-officedocument.presentationml.slide+xml"/>
  <Override PartName="/ppt/slides/slide746.xml" ContentType="application/vnd.openxmlformats-officedocument.presentationml.slide+xml"/>
  <Override PartName="/ppt/slides/slide747.xml" ContentType="application/vnd.openxmlformats-officedocument.presentationml.slide+xml"/>
  <Override PartName="/ppt/slides/slide748.xml" ContentType="application/vnd.openxmlformats-officedocument.presentationml.slide+xml"/>
  <Override PartName="/ppt/slides/slide749.xml" ContentType="application/vnd.openxmlformats-officedocument.presentationml.slide+xml"/>
  <Override PartName="/ppt/slides/slide750.xml" ContentType="application/vnd.openxmlformats-officedocument.presentationml.slide+xml"/>
  <Override PartName="/ppt/slides/slide751.xml" ContentType="application/vnd.openxmlformats-officedocument.presentationml.slide+xml"/>
  <Override PartName="/ppt/slides/slide752.xml" ContentType="application/vnd.openxmlformats-officedocument.presentationml.slide+xml"/>
  <Override PartName="/ppt/slides/slide753.xml" ContentType="application/vnd.openxmlformats-officedocument.presentationml.slide+xml"/>
  <Override PartName="/ppt/slides/slide754.xml" ContentType="application/vnd.openxmlformats-officedocument.presentationml.slide+xml"/>
  <Override PartName="/ppt/slides/slide755.xml" ContentType="application/vnd.openxmlformats-officedocument.presentationml.slide+xml"/>
  <Override PartName="/ppt/slides/slide7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758"/>
  </p:notesMasterIdLst>
  <p:sldIdLst>
    <p:sldId id="722" r:id="rId2"/>
    <p:sldId id="613" r:id="rId3"/>
    <p:sldId id="614" r:id="rId4"/>
    <p:sldId id="623" r:id="rId5"/>
    <p:sldId id="615" r:id="rId6"/>
    <p:sldId id="624" r:id="rId7"/>
    <p:sldId id="616" r:id="rId8"/>
    <p:sldId id="625" r:id="rId9"/>
    <p:sldId id="1034" r:id="rId10"/>
    <p:sldId id="626" r:id="rId11"/>
    <p:sldId id="618" r:id="rId12"/>
    <p:sldId id="627" r:id="rId13"/>
    <p:sldId id="619" r:id="rId14"/>
    <p:sldId id="628" r:id="rId15"/>
    <p:sldId id="620" r:id="rId16"/>
    <p:sldId id="629" r:id="rId17"/>
    <p:sldId id="621" r:id="rId18"/>
    <p:sldId id="630" r:id="rId19"/>
    <p:sldId id="622" r:id="rId20"/>
    <p:sldId id="652" r:id="rId21"/>
    <p:sldId id="631" r:id="rId22"/>
    <p:sldId id="632" r:id="rId23"/>
    <p:sldId id="633" r:id="rId24"/>
    <p:sldId id="634" r:id="rId25"/>
    <p:sldId id="635" r:id="rId26"/>
    <p:sldId id="636" r:id="rId27"/>
    <p:sldId id="637" r:id="rId28"/>
    <p:sldId id="638" r:id="rId29"/>
    <p:sldId id="639" r:id="rId30"/>
    <p:sldId id="640" r:id="rId31"/>
    <p:sldId id="641" r:id="rId32"/>
    <p:sldId id="642" r:id="rId33"/>
    <p:sldId id="643" r:id="rId34"/>
    <p:sldId id="644" r:id="rId35"/>
    <p:sldId id="706" r:id="rId36"/>
    <p:sldId id="645" r:id="rId37"/>
    <p:sldId id="646" r:id="rId38"/>
    <p:sldId id="647" r:id="rId39"/>
    <p:sldId id="705" r:id="rId40"/>
    <p:sldId id="648" r:id="rId41"/>
    <p:sldId id="704" r:id="rId42"/>
    <p:sldId id="649" r:id="rId43"/>
    <p:sldId id="650" r:id="rId44"/>
    <p:sldId id="651" r:id="rId45"/>
    <p:sldId id="1035" r:id="rId46"/>
    <p:sldId id="654" r:id="rId47"/>
    <p:sldId id="655" r:id="rId48"/>
    <p:sldId id="656" r:id="rId49"/>
    <p:sldId id="657" r:id="rId50"/>
    <p:sldId id="801" r:id="rId51"/>
    <p:sldId id="658" r:id="rId52"/>
    <p:sldId id="659" r:id="rId53"/>
    <p:sldId id="660" r:id="rId54"/>
    <p:sldId id="661" r:id="rId55"/>
    <p:sldId id="703" r:id="rId56"/>
    <p:sldId id="662" r:id="rId57"/>
    <p:sldId id="756" r:id="rId58"/>
    <p:sldId id="702" r:id="rId59"/>
    <p:sldId id="663" r:id="rId60"/>
    <p:sldId id="664" r:id="rId61"/>
    <p:sldId id="665" r:id="rId62"/>
    <p:sldId id="701" r:id="rId63"/>
    <p:sldId id="666" r:id="rId64"/>
    <p:sldId id="667" r:id="rId65"/>
    <p:sldId id="668" r:id="rId66"/>
    <p:sldId id="700" r:id="rId67"/>
    <p:sldId id="669" r:id="rId68"/>
    <p:sldId id="757" r:id="rId69"/>
    <p:sldId id="670" r:id="rId70"/>
    <p:sldId id="671" r:id="rId71"/>
    <p:sldId id="672" r:id="rId72"/>
    <p:sldId id="673" r:id="rId73"/>
    <p:sldId id="758" r:id="rId74"/>
    <p:sldId id="674" r:id="rId75"/>
    <p:sldId id="675" r:id="rId76"/>
    <p:sldId id="676" r:id="rId77"/>
    <p:sldId id="677" r:id="rId78"/>
    <p:sldId id="759" r:id="rId79"/>
    <p:sldId id="678" r:id="rId80"/>
    <p:sldId id="679" r:id="rId81"/>
    <p:sldId id="760" r:id="rId82"/>
    <p:sldId id="680" r:id="rId83"/>
    <p:sldId id="681" r:id="rId84"/>
    <p:sldId id="761" r:id="rId85"/>
    <p:sldId id="707" r:id="rId86"/>
    <p:sldId id="682" r:id="rId87"/>
    <p:sldId id="683" r:id="rId88"/>
    <p:sldId id="698" r:id="rId89"/>
    <p:sldId id="699" r:id="rId90"/>
    <p:sldId id="684" r:id="rId91"/>
    <p:sldId id="685" r:id="rId92"/>
    <p:sldId id="686" r:id="rId93"/>
    <p:sldId id="689" r:id="rId94"/>
    <p:sldId id="687" r:id="rId95"/>
    <p:sldId id="688" r:id="rId96"/>
    <p:sldId id="690" r:id="rId97"/>
    <p:sldId id="691" r:id="rId98"/>
    <p:sldId id="692" r:id="rId99"/>
    <p:sldId id="693" r:id="rId100"/>
    <p:sldId id="694" r:id="rId101"/>
    <p:sldId id="695" r:id="rId102"/>
    <p:sldId id="710" r:id="rId103"/>
    <p:sldId id="711" r:id="rId104"/>
    <p:sldId id="715" r:id="rId105"/>
    <p:sldId id="716" r:id="rId106"/>
    <p:sldId id="717" r:id="rId107"/>
    <p:sldId id="718" r:id="rId108"/>
    <p:sldId id="719" r:id="rId109"/>
    <p:sldId id="723" r:id="rId110"/>
    <p:sldId id="724" r:id="rId111"/>
    <p:sldId id="725" r:id="rId112"/>
    <p:sldId id="726" r:id="rId113"/>
    <p:sldId id="727" r:id="rId114"/>
    <p:sldId id="728" r:id="rId115"/>
    <p:sldId id="729" r:id="rId116"/>
    <p:sldId id="730" r:id="rId117"/>
    <p:sldId id="731" r:id="rId118"/>
    <p:sldId id="732" r:id="rId119"/>
    <p:sldId id="256" r:id="rId120"/>
    <p:sldId id="257" r:id="rId121"/>
    <p:sldId id="258" r:id="rId122"/>
    <p:sldId id="259" r:id="rId123"/>
    <p:sldId id="260" r:id="rId124"/>
    <p:sldId id="261" r:id="rId125"/>
    <p:sldId id="262" r:id="rId126"/>
    <p:sldId id="263" r:id="rId127"/>
    <p:sldId id="264" r:id="rId128"/>
    <p:sldId id="265" r:id="rId129"/>
    <p:sldId id="266" r:id="rId130"/>
    <p:sldId id="267" r:id="rId131"/>
    <p:sldId id="268" r:id="rId132"/>
    <p:sldId id="269" r:id="rId133"/>
    <p:sldId id="270" r:id="rId134"/>
    <p:sldId id="271" r:id="rId135"/>
    <p:sldId id="273" r:id="rId136"/>
    <p:sldId id="274" r:id="rId137"/>
    <p:sldId id="275" r:id="rId138"/>
    <p:sldId id="733" r:id="rId139"/>
    <p:sldId id="277" r:id="rId140"/>
    <p:sldId id="278" r:id="rId141"/>
    <p:sldId id="279" r:id="rId142"/>
    <p:sldId id="280" r:id="rId143"/>
    <p:sldId id="281" r:id="rId144"/>
    <p:sldId id="282" r:id="rId145"/>
    <p:sldId id="283" r:id="rId146"/>
    <p:sldId id="284" r:id="rId147"/>
    <p:sldId id="285" r:id="rId148"/>
    <p:sldId id="286" r:id="rId149"/>
    <p:sldId id="734" r:id="rId150"/>
    <p:sldId id="287" r:id="rId151"/>
    <p:sldId id="735" r:id="rId152"/>
    <p:sldId id="288" r:id="rId153"/>
    <p:sldId id="736" r:id="rId154"/>
    <p:sldId id="289" r:id="rId155"/>
    <p:sldId id="290" r:id="rId156"/>
    <p:sldId id="291" r:id="rId157"/>
    <p:sldId id="292" r:id="rId158"/>
    <p:sldId id="293" r:id="rId159"/>
    <p:sldId id="294" r:id="rId160"/>
    <p:sldId id="295" r:id="rId161"/>
    <p:sldId id="737" r:id="rId162"/>
    <p:sldId id="296" r:id="rId163"/>
    <p:sldId id="738" r:id="rId164"/>
    <p:sldId id="297" r:id="rId165"/>
    <p:sldId id="298" r:id="rId166"/>
    <p:sldId id="299" r:id="rId167"/>
    <p:sldId id="300" r:id="rId168"/>
    <p:sldId id="301" r:id="rId169"/>
    <p:sldId id="739" r:id="rId170"/>
    <p:sldId id="302" r:id="rId171"/>
    <p:sldId id="740" r:id="rId172"/>
    <p:sldId id="303" r:id="rId173"/>
    <p:sldId id="323" r:id="rId174"/>
    <p:sldId id="304" r:id="rId175"/>
    <p:sldId id="305" r:id="rId176"/>
    <p:sldId id="306" r:id="rId177"/>
    <p:sldId id="307" r:id="rId178"/>
    <p:sldId id="308" r:id="rId179"/>
    <p:sldId id="309" r:id="rId180"/>
    <p:sldId id="310" r:id="rId181"/>
    <p:sldId id="311" r:id="rId182"/>
    <p:sldId id="312" r:id="rId183"/>
    <p:sldId id="313" r:id="rId184"/>
    <p:sldId id="741" r:id="rId185"/>
    <p:sldId id="314" r:id="rId186"/>
    <p:sldId id="315" r:id="rId187"/>
    <p:sldId id="316" r:id="rId188"/>
    <p:sldId id="317" r:id="rId189"/>
    <p:sldId id="318" r:id="rId190"/>
    <p:sldId id="319" r:id="rId191"/>
    <p:sldId id="320" r:id="rId192"/>
    <p:sldId id="321" r:id="rId193"/>
    <p:sldId id="322" r:id="rId194"/>
    <p:sldId id="324" r:id="rId195"/>
    <p:sldId id="325" r:id="rId196"/>
    <p:sldId id="326" r:id="rId197"/>
    <p:sldId id="742" r:id="rId198"/>
    <p:sldId id="327" r:id="rId199"/>
    <p:sldId id="328" r:id="rId200"/>
    <p:sldId id="329" r:id="rId201"/>
    <p:sldId id="330" r:id="rId202"/>
    <p:sldId id="335" r:id="rId203"/>
    <p:sldId id="331" r:id="rId204"/>
    <p:sldId id="332" r:id="rId205"/>
    <p:sldId id="333" r:id="rId206"/>
    <p:sldId id="334" r:id="rId207"/>
    <p:sldId id="336" r:id="rId208"/>
    <p:sldId id="337" r:id="rId209"/>
    <p:sldId id="338" r:id="rId210"/>
    <p:sldId id="339" r:id="rId211"/>
    <p:sldId id="340" r:id="rId212"/>
    <p:sldId id="341" r:id="rId213"/>
    <p:sldId id="342" r:id="rId214"/>
    <p:sldId id="804" r:id="rId215"/>
    <p:sldId id="343" r:id="rId216"/>
    <p:sldId id="344" r:id="rId217"/>
    <p:sldId id="345" r:id="rId218"/>
    <p:sldId id="743" r:id="rId219"/>
    <p:sldId id="346" r:id="rId220"/>
    <p:sldId id="347" r:id="rId221"/>
    <p:sldId id="348" r:id="rId222"/>
    <p:sldId id="349" r:id="rId223"/>
    <p:sldId id="350" r:id="rId224"/>
    <p:sldId id="351" r:id="rId225"/>
    <p:sldId id="352" r:id="rId226"/>
    <p:sldId id="353" r:id="rId227"/>
    <p:sldId id="354" r:id="rId228"/>
    <p:sldId id="355" r:id="rId229"/>
    <p:sldId id="356" r:id="rId230"/>
    <p:sldId id="357" r:id="rId231"/>
    <p:sldId id="358" r:id="rId232"/>
    <p:sldId id="744" r:id="rId233"/>
    <p:sldId id="359" r:id="rId234"/>
    <p:sldId id="745" r:id="rId235"/>
    <p:sldId id="360" r:id="rId236"/>
    <p:sldId id="361" r:id="rId237"/>
    <p:sldId id="362" r:id="rId238"/>
    <p:sldId id="363" r:id="rId239"/>
    <p:sldId id="364" r:id="rId240"/>
    <p:sldId id="365" r:id="rId241"/>
    <p:sldId id="366" r:id="rId242"/>
    <p:sldId id="746" r:id="rId243"/>
    <p:sldId id="367" r:id="rId244"/>
    <p:sldId id="747" r:id="rId245"/>
    <p:sldId id="748" r:id="rId246"/>
    <p:sldId id="368" r:id="rId247"/>
    <p:sldId id="369" r:id="rId248"/>
    <p:sldId id="749" r:id="rId249"/>
    <p:sldId id="370" r:id="rId250"/>
    <p:sldId id="750" r:id="rId251"/>
    <p:sldId id="371" r:id="rId252"/>
    <p:sldId id="751" r:id="rId253"/>
    <p:sldId id="372" r:id="rId254"/>
    <p:sldId id="373" r:id="rId255"/>
    <p:sldId id="374" r:id="rId256"/>
    <p:sldId id="375" r:id="rId257"/>
    <p:sldId id="376" r:id="rId258"/>
    <p:sldId id="752" r:id="rId259"/>
    <p:sldId id="377" r:id="rId260"/>
    <p:sldId id="378" r:id="rId261"/>
    <p:sldId id="379" r:id="rId262"/>
    <p:sldId id="380" r:id="rId263"/>
    <p:sldId id="381" r:id="rId264"/>
    <p:sldId id="753" r:id="rId265"/>
    <p:sldId id="382" r:id="rId266"/>
    <p:sldId id="754" r:id="rId267"/>
    <p:sldId id="383" r:id="rId268"/>
    <p:sldId id="384" r:id="rId269"/>
    <p:sldId id="385" r:id="rId270"/>
    <p:sldId id="386" r:id="rId271"/>
    <p:sldId id="387" r:id="rId272"/>
    <p:sldId id="388" r:id="rId273"/>
    <p:sldId id="389" r:id="rId274"/>
    <p:sldId id="390" r:id="rId275"/>
    <p:sldId id="391" r:id="rId276"/>
    <p:sldId id="755" r:id="rId277"/>
    <p:sldId id="392" r:id="rId278"/>
    <p:sldId id="393" r:id="rId279"/>
    <p:sldId id="394" r:id="rId280"/>
    <p:sldId id="395" r:id="rId281"/>
    <p:sldId id="396" r:id="rId282"/>
    <p:sldId id="397" r:id="rId283"/>
    <p:sldId id="398" r:id="rId284"/>
    <p:sldId id="399" r:id="rId285"/>
    <p:sldId id="400" r:id="rId286"/>
    <p:sldId id="401" r:id="rId287"/>
    <p:sldId id="402" r:id="rId288"/>
    <p:sldId id="403" r:id="rId289"/>
    <p:sldId id="404" r:id="rId290"/>
    <p:sldId id="762" r:id="rId291"/>
    <p:sldId id="405" r:id="rId292"/>
    <p:sldId id="406" r:id="rId293"/>
    <p:sldId id="407" r:id="rId294"/>
    <p:sldId id="408" r:id="rId295"/>
    <p:sldId id="409" r:id="rId296"/>
    <p:sldId id="410" r:id="rId297"/>
    <p:sldId id="411" r:id="rId298"/>
    <p:sldId id="412" r:id="rId299"/>
    <p:sldId id="413" r:id="rId300"/>
    <p:sldId id="763" r:id="rId301"/>
    <p:sldId id="414" r:id="rId302"/>
    <p:sldId id="415" r:id="rId303"/>
    <p:sldId id="416" r:id="rId304"/>
    <p:sldId id="417" r:id="rId305"/>
    <p:sldId id="418" r:id="rId306"/>
    <p:sldId id="419" r:id="rId307"/>
    <p:sldId id="420" r:id="rId308"/>
    <p:sldId id="764" r:id="rId309"/>
    <p:sldId id="765" r:id="rId310"/>
    <p:sldId id="421" r:id="rId311"/>
    <p:sldId id="422" r:id="rId312"/>
    <p:sldId id="423" r:id="rId313"/>
    <p:sldId id="424" r:id="rId314"/>
    <p:sldId id="425" r:id="rId315"/>
    <p:sldId id="427" r:id="rId316"/>
    <p:sldId id="426" r:id="rId317"/>
    <p:sldId id="428" r:id="rId318"/>
    <p:sldId id="429" r:id="rId319"/>
    <p:sldId id="430" r:id="rId320"/>
    <p:sldId id="766" r:id="rId321"/>
    <p:sldId id="431" r:id="rId322"/>
    <p:sldId id="432" r:id="rId323"/>
    <p:sldId id="433" r:id="rId324"/>
    <p:sldId id="434" r:id="rId325"/>
    <p:sldId id="767" r:id="rId326"/>
    <p:sldId id="435" r:id="rId327"/>
    <p:sldId id="768" r:id="rId328"/>
    <p:sldId id="436" r:id="rId329"/>
    <p:sldId id="769" r:id="rId330"/>
    <p:sldId id="437" r:id="rId331"/>
    <p:sldId id="770" r:id="rId332"/>
    <p:sldId id="438" r:id="rId333"/>
    <p:sldId id="439" r:id="rId334"/>
    <p:sldId id="440" r:id="rId335"/>
    <p:sldId id="441" r:id="rId336"/>
    <p:sldId id="442" r:id="rId337"/>
    <p:sldId id="771" r:id="rId338"/>
    <p:sldId id="443" r:id="rId339"/>
    <p:sldId id="772" r:id="rId340"/>
    <p:sldId id="444" r:id="rId341"/>
    <p:sldId id="445" r:id="rId342"/>
    <p:sldId id="447" r:id="rId343"/>
    <p:sldId id="448" r:id="rId344"/>
    <p:sldId id="449" r:id="rId345"/>
    <p:sldId id="450" r:id="rId346"/>
    <p:sldId id="773" r:id="rId347"/>
    <p:sldId id="932" r:id="rId348"/>
    <p:sldId id="933" r:id="rId349"/>
    <p:sldId id="934" r:id="rId350"/>
    <p:sldId id="451" r:id="rId351"/>
    <p:sldId id="452" r:id="rId352"/>
    <p:sldId id="453" r:id="rId353"/>
    <p:sldId id="454" r:id="rId354"/>
    <p:sldId id="455" r:id="rId355"/>
    <p:sldId id="774" r:id="rId356"/>
    <p:sldId id="775" r:id="rId357"/>
    <p:sldId id="456" r:id="rId358"/>
    <p:sldId id="776" r:id="rId359"/>
    <p:sldId id="457" r:id="rId360"/>
    <p:sldId id="777" r:id="rId361"/>
    <p:sldId id="458" r:id="rId362"/>
    <p:sldId id="459" r:id="rId363"/>
    <p:sldId id="460" r:id="rId364"/>
    <p:sldId id="778" r:id="rId365"/>
    <p:sldId id="461" r:id="rId366"/>
    <p:sldId id="779" r:id="rId367"/>
    <p:sldId id="462" r:id="rId368"/>
    <p:sldId id="780" r:id="rId369"/>
    <p:sldId id="465" r:id="rId370"/>
    <p:sldId id="781" r:id="rId371"/>
    <p:sldId id="466" r:id="rId372"/>
    <p:sldId id="782" r:id="rId373"/>
    <p:sldId id="783" r:id="rId374"/>
    <p:sldId id="467" r:id="rId375"/>
    <p:sldId id="468" r:id="rId376"/>
    <p:sldId id="469" r:id="rId377"/>
    <p:sldId id="470" r:id="rId378"/>
    <p:sldId id="471" r:id="rId379"/>
    <p:sldId id="472" r:id="rId380"/>
    <p:sldId id="473" r:id="rId381"/>
    <p:sldId id="784" r:id="rId382"/>
    <p:sldId id="474" r:id="rId383"/>
    <p:sldId id="475" r:id="rId384"/>
    <p:sldId id="476" r:id="rId385"/>
    <p:sldId id="477" r:id="rId386"/>
    <p:sldId id="478" r:id="rId387"/>
    <p:sldId id="482" r:id="rId388"/>
    <p:sldId id="483" r:id="rId389"/>
    <p:sldId id="786" r:id="rId390"/>
    <p:sldId id="484" r:id="rId391"/>
    <p:sldId id="485" r:id="rId392"/>
    <p:sldId id="486" r:id="rId393"/>
    <p:sldId id="787" r:id="rId394"/>
    <p:sldId id="487" r:id="rId395"/>
    <p:sldId id="488" r:id="rId396"/>
    <p:sldId id="489" r:id="rId397"/>
    <p:sldId id="490" r:id="rId398"/>
    <p:sldId id="491" r:id="rId399"/>
    <p:sldId id="492" r:id="rId400"/>
    <p:sldId id="788" r:id="rId401"/>
    <p:sldId id="493" r:id="rId402"/>
    <p:sldId id="494" r:id="rId403"/>
    <p:sldId id="789" r:id="rId404"/>
    <p:sldId id="495" r:id="rId405"/>
    <p:sldId id="496" r:id="rId406"/>
    <p:sldId id="497" r:id="rId407"/>
    <p:sldId id="498" r:id="rId408"/>
    <p:sldId id="499" r:id="rId409"/>
    <p:sldId id="500" r:id="rId410"/>
    <p:sldId id="501" r:id="rId411"/>
    <p:sldId id="502" r:id="rId412"/>
    <p:sldId id="503" r:id="rId413"/>
    <p:sldId id="504" r:id="rId414"/>
    <p:sldId id="505" r:id="rId415"/>
    <p:sldId id="506" r:id="rId416"/>
    <p:sldId id="507" r:id="rId417"/>
    <p:sldId id="508" r:id="rId418"/>
    <p:sldId id="509" r:id="rId419"/>
    <p:sldId id="510" r:id="rId420"/>
    <p:sldId id="511" r:id="rId421"/>
    <p:sldId id="512" r:id="rId422"/>
    <p:sldId id="513" r:id="rId423"/>
    <p:sldId id="790" r:id="rId424"/>
    <p:sldId id="514" r:id="rId425"/>
    <p:sldId id="515" r:id="rId426"/>
    <p:sldId id="791" r:id="rId427"/>
    <p:sldId id="516" r:id="rId428"/>
    <p:sldId id="517" r:id="rId429"/>
    <p:sldId id="518" r:id="rId430"/>
    <p:sldId id="519" r:id="rId431"/>
    <p:sldId id="520" r:id="rId432"/>
    <p:sldId id="521" r:id="rId433"/>
    <p:sldId id="522" r:id="rId434"/>
    <p:sldId id="523" r:id="rId435"/>
    <p:sldId id="524" r:id="rId436"/>
    <p:sldId id="525" r:id="rId437"/>
    <p:sldId id="526" r:id="rId438"/>
    <p:sldId id="1085" r:id="rId439"/>
    <p:sldId id="527" r:id="rId440"/>
    <p:sldId id="1086" r:id="rId441"/>
    <p:sldId id="531" r:id="rId442"/>
    <p:sldId id="532" r:id="rId443"/>
    <p:sldId id="537" r:id="rId444"/>
    <p:sldId id="538" r:id="rId445"/>
    <p:sldId id="539" r:id="rId446"/>
    <p:sldId id="540" r:id="rId447"/>
    <p:sldId id="1031" r:id="rId448"/>
    <p:sldId id="1032" r:id="rId449"/>
    <p:sldId id="1033" r:id="rId450"/>
    <p:sldId id="541" r:id="rId451"/>
    <p:sldId id="542" r:id="rId452"/>
    <p:sldId id="543" r:id="rId453"/>
    <p:sldId id="544" r:id="rId454"/>
    <p:sldId id="545" r:id="rId455"/>
    <p:sldId id="546" r:id="rId456"/>
    <p:sldId id="547" r:id="rId457"/>
    <p:sldId id="555" r:id="rId458"/>
    <p:sldId id="805" r:id="rId459"/>
    <p:sldId id="556" r:id="rId460"/>
    <p:sldId id="557" r:id="rId461"/>
    <p:sldId id="558" r:id="rId462"/>
    <p:sldId id="802" r:id="rId463"/>
    <p:sldId id="559" r:id="rId464"/>
    <p:sldId id="560" r:id="rId465"/>
    <p:sldId id="561" r:id="rId466"/>
    <p:sldId id="562" r:id="rId467"/>
    <p:sldId id="563" r:id="rId468"/>
    <p:sldId id="935" r:id="rId469"/>
    <p:sldId id="569" r:id="rId470"/>
    <p:sldId id="936" r:id="rId471"/>
    <p:sldId id="566" r:id="rId472"/>
    <p:sldId id="567" r:id="rId473"/>
    <p:sldId id="568" r:id="rId474"/>
    <p:sldId id="574" r:id="rId475"/>
    <p:sldId id="575" r:id="rId476"/>
    <p:sldId id="576" r:id="rId477"/>
    <p:sldId id="579" r:id="rId478"/>
    <p:sldId id="580" r:id="rId479"/>
    <p:sldId id="581" r:id="rId480"/>
    <p:sldId id="582" r:id="rId481"/>
    <p:sldId id="583" r:id="rId482"/>
    <p:sldId id="584" r:id="rId483"/>
    <p:sldId id="939" r:id="rId484"/>
    <p:sldId id="940" r:id="rId485"/>
    <p:sldId id="941" r:id="rId486"/>
    <p:sldId id="943" r:id="rId487"/>
    <p:sldId id="942" r:id="rId488"/>
    <p:sldId id="585" r:id="rId489"/>
    <p:sldId id="800" r:id="rId490"/>
    <p:sldId id="586" r:id="rId491"/>
    <p:sldId id="587" r:id="rId492"/>
    <p:sldId id="799" r:id="rId493"/>
    <p:sldId id="588" r:id="rId494"/>
    <p:sldId id="589" r:id="rId495"/>
    <p:sldId id="590" r:id="rId496"/>
    <p:sldId id="591" r:id="rId497"/>
    <p:sldId id="592" r:id="rId498"/>
    <p:sldId id="798" r:id="rId499"/>
    <p:sldId id="593" r:id="rId500"/>
    <p:sldId id="594" r:id="rId501"/>
    <p:sldId id="595" r:id="rId502"/>
    <p:sldId id="596" r:id="rId503"/>
    <p:sldId id="797" r:id="rId504"/>
    <p:sldId id="597" r:id="rId505"/>
    <p:sldId id="598" r:id="rId506"/>
    <p:sldId id="796" r:id="rId507"/>
    <p:sldId id="599" r:id="rId508"/>
    <p:sldId id="600" r:id="rId509"/>
    <p:sldId id="601" r:id="rId510"/>
    <p:sldId id="602" r:id="rId511"/>
    <p:sldId id="603" r:id="rId512"/>
    <p:sldId id="795" r:id="rId513"/>
    <p:sldId id="604" r:id="rId514"/>
    <p:sldId id="606" r:id="rId515"/>
    <p:sldId id="793" r:id="rId516"/>
    <p:sldId id="607" r:id="rId517"/>
    <p:sldId id="610" r:id="rId518"/>
    <p:sldId id="792" r:id="rId519"/>
    <p:sldId id="611" r:id="rId520"/>
    <p:sldId id="612" r:id="rId521"/>
    <p:sldId id="901" r:id="rId522"/>
    <p:sldId id="902" r:id="rId523"/>
    <p:sldId id="903" r:id="rId524"/>
    <p:sldId id="904" r:id="rId525"/>
    <p:sldId id="905" r:id="rId526"/>
    <p:sldId id="906" r:id="rId527"/>
    <p:sldId id="908" r:id="rId528"/>
    <p:sldId id="909" r:id="rId529"/>
    <p:sldId id="912" r:id="rId530"/>
    <p:sldId id="911" r:id="rId531"/>
    <p:sldId id="910" r:id="rId532"/>
    <p:sldId id="915" r:id="rId533"/>
    <p:sldId id="913" r:id="rId534"/>
    <p:sldId id="806" r:id="rId535"/>
    <p:sldId id="808" r:id="rId536"/>
    <p:sldId id="807" r:id="rId537"/>
    <p:sldId id="809" r:id="rId538"/>
    <p:sldId id="814" r:id="rId539"/>
    <p:sldId id="815" r:id="rId540"/>
    <p:sldId id="816" r:id="rId541"/>
    <p:sldId id="817" r:id="rId542"/>
    <p:sldId id="818" r:id="rId543"/>
    <p:sldId id="819" r:id="rId544"/>
    <p:sldId id="820" r:id="rId545"/>
    <p:sldId id="832" r:id="rId546"/>
    <p:sldId id="833" r:id="rId547"/>
    <p:sldId id="924" r:id="rId548"/>
    <p:sldId id="835" r:id="rId549"/>
    <p:sldId id="839" r:id="rId550"/>
    <p:sldId id="840" r:id="rId551"/>
    <p:sldId id="841" r:id="rId552"/>
    <p:sldId id="842" r:id="rId553"/>
    <p:sldId id="843" r:id="rId554"/>
    <p:sldId id="925" r:id="rId555"/>
    <p:sldId id="844" r:id="rId556"/>
    <p:sldId id="845" r:id="rId557"/>
    <p:sldId id="846" r:id="rId558"/>
    <p:sldId id="847" r:id="rId559"/>
    <p:sldId id="848" r:id="rId560"/>
    <p:sldId id="853" r:id="rId561"/>
    <p:sldId id="854" r:id="rId562"/>
    <p:sldId id="855" r:id="rId563"/>
    <p:sldId id="923" r:id="rId564"/>
    <p:sldId id="865" r:id="rId565"/>
    <p:sldId id="866" r:id="rId566"/>
    <p:sldId id="927" r:id="rId567"/>
    <p:sldId id="867" r:id="rId568"/>
    <p:sldId id="868" r:id="rId569"/>
    <p:sldId id="869" r:id="rId570"/>
    <p:sldId id="870" r:id="rId571"/>
    <p:sldId id="928" r:id="rId572"/>
    <p:sldId id="873" r:id="rId573"/>
    <p:sldId id="874" r:id="rId574"/>
    <p:sldId id="926" r:id="rId575"/>
    <p:sldId id="887" r:id="rId576"/>
    <p:sldId id="888" r:id="rId577"/>
    <p:sldId id="890" r:id="rId578"/>
    <p:sldId id="892" r:id="rId579"/>
    <p:sldId id="893" r:id="rId580"/>
    <p:sldId id="894" r:id="rId581"/>
    <p:sldId id="1087" r:id="rId582"/>
    <p:sldId id="895" r:id="rId583"/>
    <p:sldId id="896" r:id="rId584"/>
    <p:sldId id="960" r:id="rId585"/>
    <p:sldId id="961" r:id="rId586"/>
    <p:sldId id="962" r:id="rId587"/>
    <p:sldId id="897" r:id="rId588"/>
    <p:sldId id="898" r:id="rId589"/>
    <p:sldId id="900" r:id="rId590"/>
    <p:sldId id="899" r:id="rId591"/>
    <p:sldId id="921" r:id="rId592"/>
    <p:sldId id="922" r:id="rId593"/>
    <p:sldId id="944" r:id="rId594"/>
    <p:sldId id="945" r:id="rId595"/>
    <p:sldId id="946" r:id="rId596"/>
    <p:sldId id="952" r:id="rId597"/>
    <p:sldId id="953" r:id="rId598"/>
    <p:sldId id="965" r:id="rId599"/>
    <p:sldId id="966" r:id="rId600"/>
    <p:sldId id="970" r:id="rId601"/>
    <p:sldId id="967" r:id="rId602"/>
    <p:sldId id="971" r:id="rId603"/>
    <p:sldId id="969" r:id="rId604"/>
    <p:sldId id="972" r:id="rId605"/>
    <p:sldId id="973" r:id="rId606"/>
    <p:sldId id="974" r:id="rId607"/>
    <p:sldId id="975" r:id="rId608"/>
    <p:sldId id="976" r:id="rId609"/>
    <p:sldId id="977" r:id="rId610"/>
    <p:sldId id="978" r:id="rId611"/>
    <p:sldId id="979" r:id="rId612"/>
    <p:sldId id="981" r:id="rId613"/>
    <p:sldId id="980" r:id="rId614"/>
    <p:sldId id="991" r:id="rId615"/>
    <p:sldId id="982" r:id="rId616"/>
    <p:sldId id="983" r:id="rId617"/>
    <p:sldId id="992" r:id="rId618"/>
    <p:sldId id="984" r:id="rId619"/>
    <p:sldId id="985" r:id="rId620"/>
    <p:sldId id="986" r:id="rId621"/>
    <p:sldId id="993" r:id="rId622"/>
    <p:sldId id="987" r:id="rId623"/>
    <p:sldId id="988" r:id="rId624"/>
    <p:sldId id="989" r:id="rId625"/>
    <p:sldId id="990" r:id="rId626"/>
    <p:sldId id="995" r:id="rId627"/>
    <p:sldId id="994" r:id="rId628"/>
    <p:sldId id="996" r:id="rId629"/>
    <p:sldId id="997" r:id="rId630"/>
    <p:sldId id="998" r:id="rId631"/>
    <p:sldId id="999" r:id="rId632"/>
    <p:sldId id="1000" r:id="rId633"/>
    <p:sldId id="1001" r:id="rId634"/>
    <p:sldId id="1002" r:id="rId635"/>
    <p:sldId id="1003" r:id="rId636"/>
    <p:sldId id="1004" r:id="rId637"/>
    <p:sldId id="1005" r:id="rId638"/>
    <p:sldId id="1012" r:id="rId639"/>
    <p:sldId id="1006" r:id="rId640"/>
    <p:sldId id="1007" r:id="rId641"/>
    <p:sldId id="1008" r:id="rId642"/>
    <p:sldId id="1009" r:id="rId643"/>
    <p:sldId id="1010" r:id="rId644"/>
    <p:sldId id="1011" r:id="rId645"/>
    <p:sldId id="1013" r:id="rId646"/>
    <p:sldId id="1018" r:id="rId647"/>
    <p:sldId id="1014" r:id="rId648"/>
    <p:sldId id="1019" r:id="rId649"/>
    <p:sldId id="1015" r:id="rId650"/>
    <p:sldId id="1016" r:id="rId651"/>
    <p:sldId id="1017" r:id="rId652"/>
    <p:sldId id="1020" r:id="rId653"/>
    <p:sldId id="1021" r:id="rId654"/>
    <p:sldId id="1022" r:id="rId655"/>
    <p:sldId id="1023" r:id="rId656"/>
    <p:sldId id="1024" r:id="rId657"/>
    <p:sldId id="1025" r:id="rId658"/>
    <p:sldId id="1036" r:id="rId659"/>
    <p:sldId id="1038" r:id="rId660"/>
    <p:sldId id="1037" r:id="rId661"/>
    <p:sldId id="1039" r:id="rId662"/>
    <p:sldId id="1040" r:id="rId663"/>
    <p:sldId id="1042" r:id="rId664"/>
    <p:sldId id="1041" r:id="rId665"/>
    <p:sldId id="1043" r:id="rId666"/>
    <p:sldId id="1049" r:id="rId667"/>
    <p:sldId id="1050" r:id="rId668"/>
    <p:sldId id="1044" r:id="rId669"/>
    <p:sldId id="1045" r:id="rId670"/>
    <p:sldId id="1046" r:id="rId671"/>
    <p:sldId id="1047" r:id="rId672"/>
    <p:sldId id="1048" r:id="rId673"/>
    <p:sldId id="1051" r:id="rId674"/>
    <p:sldId id="1052" r:id="rId675"/>
    <p:sldId id="1054" r:id="rId676"/>
    <p:sldId id="1053" r:id="rId677"/>
    <p:sldId id="1055" r:id="rId678"/>
    <p:sldId id="1077" r:id="rId679"/>
    <p:sldId id="1056" r:id="rId680"/>
    <p:sldId id="1078" r:id="rId681"/>
    <p:sldId id="1057" r:id="rId682"/>
    <p:sldId id="1060" r:id="rId683"/>
    <p:sldId id="1061" r:id="rId684"/>
    <p:sldId id="1079" r:id="rId685"/>
    <p:sldId id="1063" r:id="rId686"/>
    <p:sldId id="1066" r:id="rId687"/>
    <p:sldId id="1067" r:id="rId688"/>
    <p:sldId id="1068" r:id="rId689"/>
    <p:sldId id="1080" r:id="rId690"/>
    <p:sldId id="1069" r:id="rId691"/>
    <p:sldId id="1081" r:id="rId692"/>
    <p:sldId id="1070" r:id="rId693"/>
    <p:sldId id="1071" r:id="rId694"/>
    <p:sldId id="1072" r:id="rId695"/>
    <p:sldId id="1073" r:id="rId696"/>
    <p:sldId id="1074" r:id="rId697"/>
    <p:sldId id="1075" r:id="rId698"/>
    <p:sldId id="1076" r:id="rId699"/>
    <p:sldId id="1064" r:id="rId700"/>
    <p:sldId id="1082" r:id="rId701"/>
    <p:sldId id="1065" r:id="rId702"/>
    <p:sldId id="1083" r:id="rId703"/>
    <p:sldId id="1088" r:id="rId704"/>
    <p:sldId id="1100" r:id="rId705"/>
    <p:sldId id="1101" r:id="rId706"/>
    <p:sldId id="1102" r:id="rId707"/>
    <p:sldId id="1089" r:id="rId708"/>
    <p:sldId id="1090" r:id="rId709"/>
    <p:sldId id="1091" r:id="rId710"/>
    <p:sldId id="1092" r:id="rId711"/>
    <p:sldId id="1103" r:id="rId712"/>
    <p:sldId id="1098" r:id="rId713"/>
    <p:sldId id="1099" r:id="rId714"/>
    <p:sldId id="1105" r:id="rId715"/>
    <p:sldId id="1106" r:id="rId716"/>
    <p:sldId id="1107" r:id="rId717"/>
    <p:sldId id="1108" r:id="rId718"/>
    <p:sldId id="1109" r:id="rId719"/>
    <p:sldId id="1110" r:id="rId720"/>
    <p:sldId id="1111" r:id="rId721"/>
    <p:sldId id="1112" r:id="rId722"/>
    <p:sldId id="1113" r:id="rId723"/>
    <p:sldId id="1114" r:id="rId724"/>
    <p:sldId id="1115" r:id="rId725"/>
    <p:sldId id="1119" r:id="rId726"/>
    <p:sldId id="1120" r:id="rId727"/>
    <p:sldId id="1121" r:id="rId728"/>
    <p:sldId id="1122" r:id="rId729"/>
    <p:sldId id="1145" r:id="rId730"/>
    <p:sldId id="1123" r:id="rId731"/>
    <p:sldId id="1124" r:id="rId732"/>
    <p:sldId id="1125" r:id="rId733"/>
    <p:sldId id="1126" r:id="rId734"/>
    <p:sldId id="1127" r:id="rId735"/>
    <p:sldId id="1128" r:id="rId736"/>
    <p:sldId id="1129" r:id="rId737"/>
    <p:sldId id="1130" r:id="rId738"/>
    <p:sldId id="1146" r:id="rId739"/>
    <p:sldId id="1131" r:id="rId740"/>
    <p:sldId id="1132" r:id="rId741"/>
    <p:sldId id="1133" r:id="rId742"/>
    <p:sldId id="1134" r:id="rId743"/>
    <p:sldId id="1135" r:id="rId744"/>
    <p:sldId id="1136" r:id="rId745"/>
    <p:sldId id="1137" r:id="rId746"/>
    <p:sldId id="1138" r:id="rId747"/>
    <p:sldId id="1139" r:id="rId748"/>
    <p:sldId id="1140" r:id="rId749"/>
    <p:sldId id="1141" r:id="rId750"/>
    <p:sldId id="1142" r:id="rId751"/>
    <p:sldId id="1143" r:id="rId752"/>
    <p:sldId id="1144" r:id="rId753"/>
    <p:sldId id="1147" r:id="rId754"/>
    <p:sldId id="1148" r:id="rId755"/>
    <p:sldId id="1149" r:id="rId756"/>
    <p:sldId id="1150" r:id="rId757"/>
  </p:sldIdLst>
  <p:sldSz cx="11160125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31A086A-70F5-4F15-B906-1BD90FCA7B40}">
          <p14:sldIdLst>
            <p14:sldId id="722"/>
            <p14:sldId id="613"/>
            <p14:sldId id="614"/>
            <p14:sldId id="623"/>
            <p14:sldId id="615"/>
            <p14:sldId id="624"/>
            <p14:sldId id="616"/>
            <p14:sldId id="625"/>
            <p14:sldId id="1034"/>
            <p14:sldId id="626"/>
            <p14:sldId id="618"/>
            <p14:sldId id="627"/>
            <p14:sldId id="619"/>
            <p14:sldId id="628"/>
            <p14:sldId id="620"/>
            <p14:sldId id="629"/>
            <p14:sldId id="621"/>
            <p14:sldId id="630"/>
            <p14:sldId id="622"/>
            <p14:sldId id="652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43"/>
            <p14:sldId id="644"/>
            <p14:sldId id="706"/>
            <p14:sldId id="645"/>
            <p14:sldId id="646"/>
            <p14:sldId id="647"/>
            <p14:sldId id="705"/>
            <p14:sldId id="648"/>
            <p14:sldId id="704"/>
            <p14:sldId id="649"/>
            <p14:sldId id="650"/>
            <p14:sldId id="651"/>
            <p14:sldId id="1035"/>
            <p14:sldId id="654"/>
            <p14:sldId id="655"/>
            <p14:sldId id="656"/>
            <p14:sldId id="657"/>
            <p14:sldId id="801"/>
            <p14:sldId id="658"/>
            <p14:sldId id="659"/>
            <p14:sldId id="660"/>
            <p14:sldId id="661"/>
            <p14:sldId id="703"/>
            <p14:sldId id="662"/>
            <p14:sldId id="756"/>
            <p14:sldId id="702"/>
            <p14:sldId id="663"/>
            <p14:sldId id="664"/>
            <p14:sldId id="665"/>
            <p14:sldId id="701"/>
            <p14:sldId id="666"/>
            <p14:sldId id="667"/>
            <p14:sldId id="668"/>
            <p14:sldId id="700"/>
            <p14:sldId id="669"/>
            <p14:sldId id="757"/>
            <p14:sldId id="670"/>
            <p14:sldId id="671"/>
            <p14:sldId id="672"/>
            <p14:sldId id="673"/>
            <p14:sldId id="758"/>
            <p14:sldId id="674"/>
            <p14:sldId id="675"/>
            <p14:sldId id="676"/>
            <p14:sldId id="677"/>
            <p14:sldId id="759"/>
            <p14:sldId id="678"/>
            <p14:sldId id="679"/>
            <p14:sldId id="760"/>
            <p14:sldId id="680"/>
            <p14:sldId id="681"/>
            <p14:sldId id="761"/>
            <p14:sldId id="707"/>
            <p14:sldId id="682"/>
            <p14:sldId id="683"/>
            <p14:sldId id="698"/>
            <p14:sldId id="699"/>
            <p14:sldId id="684"/>
            <p14:sldId id="685"/>
            <p14:sldId id="686"/>
            <p14:sldId id="689"/>
            <p14:sldId id="687"/>
            <p14:sldId id="688"/>
            <p14:sldId id="690"/>
            <p14:sldId id="691"/>
            <p14:sldId id="692"/>
            <p14:sldId id="693"/>
            <p14:sldId id="694"/>
            <p14:sldId id="695"/>
            <p14:sldId id="710"/>
            <p14:sldId id="711"/>
            <p14:sldId id="715"/>
            <p14:sldId id="716"/>
            <p14:sldId id="717"/>
            <p14:sldId id="718"/>
            <p14:sldId id="719"/>
            <p14:sldId id="723"/>
            <p14:sldId id="724"/>
            <p14:sldId id="725"/>
            <p14:sldId id="726"/>
            <p14:sldId id="727"/>
            <p14:sldId id="728"/>
            <p14:sldId id="729"/>
            <p14:sldId id="730"/>
            <p14:sldId id="731"/>
            <p14:sldId id="732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3"/>
            <p14:sldId id="274"/>
            <p14:sldId id="275"/>
            <p14:sldId id="733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734"/>
            <p14:sldId id="287"/>
            <p14:sldId id="735"/>
            <p14:sldId id="288"/>
            <p14:sldId id="736"/>
            <p14:sldId id="289"/>
            <p14:sldId id="290"/>
            <p14:sldId id="291"/>
            <p14:sldId id="292"/>
            <p14:sldId id="293"/>
            <p14:sldId id="294"/>
            <p14:sldId id="295"/>
            <p14:sldId id="737"/>
            <p14:sldId id="296"/>
            <p14:sldId id="738"/>
            <p14:sldId id="297"/>
            <p14:sldId id="298"/>
            <p14:sldId id="299"/>
            <p14:sldId id="300"/>
            <p14:sldId id="301"/>
            <p14:sldId id="739"/>
            <p14:sldId id="302"/>
            <p14:sldId id="740"/>
            <p14:sldId id="303"/>
            <p14:sldId id="32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741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4"/>
            <p14:sldId id="325"/>
            <p14:sldId id="326"/>
            <p14:sldId id="742"/>
            <p14:sldId id="327"/>
            <p14:sldId id="328"/>
            <p14:sldId id="329"/>
            <p14:sldId id="330"/>
            <p14:sldId id="335"/>
            <p14:sldId id="331"/>
            <p14:sldId id="332"/>
            <p14:sldId id="333"/>
            <p14:sldId id="334"/>
            <p14:sldId id="336"/>
            <p14:sldId id="337"/>
            <p14:sldId id="338"/>
            <p14:sldId id="339"/>
            <p14:sldId id="340"/>
            <p14:sldId id="341"/>
            <p14:sldId id="342"/>
            <p14:sldId id="804"/>
            <p14:sldId id="343"/>
            <p14:sldId id="344"/>
            <p14:sldId id="345"/>
            <p14:sldId id="743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744"/>
            <p14:sldId id="359"/>
            <p14:sldId id="745"/>
            <p14:sldId id="360"/>
            <p14:sldId id="361"/>
            <p14:sldId id="362"/>
            <p14:sldId id="363"/>
            <p14:sldId id="364"/>
            <p14:sldId id="365"/>
            <p14:sldId id="366"/>
            <p14:sldId id="746"/>
            <p14:sldId id="367"/>
            <p14:sldId id="747"/>
            <p14:sldId id="748"/>
            <p14:sldId id="368"/>
            <p14:sldId id="369"/>
            <p14:sldId id="749"/>
            <p14:sldId id="370"/>
            <p14:sldId id="750"/>
            <p14:sldId id="371"/>
            <p14:sldId id="751"/>
            <p14:sldId id="372"/>
            <p14:sldId id="373"/>
            <p14:sldId id="374"/>
            <p14:sldId id="375"/>
            <p14:sldId id="376"/>
            <p14:sldId id="752"/>
            <p14:sldId id="377"/>
            <p14:sldId id="378"/>
            <p14:sldId id="379"/>
            <p14:sldId id="380"/>
            <p14:sldId id="381"/>
            <p14:sldId id="753"/>
            <p14:sldId id="382"/>
            <p14:sldId id="754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755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762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763"/>
            <p14:sldId id="414"/>
            <p14:sldId id="415"/>
            <p14:sldId id="416"/>
            <p14:sldId id="417"/>
            <p14:sldId id="418"/>
            <p14:sldId id="419"/>
            <p14:sldId id="420"/>
            <p14:sldId id="764"/>
            <p14:sldId id="765"/>
            <p14:sldId id="421"/>
            <p14:sldId id="422"/>
            <p14:sldId id="423"/>
            <p14:sldId id="424"/>
            <p14:sldId id="425"/>
            <p14:sldId id="427"/>
            <p14:sldId id="426"/>
            <p14:sldId id="428"/>
            <p14:sldId id="429"/>
            <p14:sldId id="430"/>
            <p14:sldId id="766"/>
            <p14:sldId id="431"/>
            <p14:sldId id="432"/>
            <p14:sldId id="433"/>
            <p14:sldId id="434"/>
            <p14:sldId id="767"/>
            <p14:sldId id="435"/>
            <p14:sldId id="768"/>
            <p14:sldId id="436"/>
            <p14:sldId id="769"/>
            <p14:sldId id="437"/>
            <p14:sldId id="770"/>
            <p14:sldId id="438"/>
            <p14:sldId id="439"/>
            <p14:sldId id="440"/>
            <p14:sldId id="441"/>
            <p14:sldId id="442"/>
            <p14:sldId id="771"/>
            <p14:sldId id="443"/>
            <p14:sldId id="772"/>
            <p14:sldId id="444"/>
            <p14:sldId id="445"/>
            <p14:sldId id="447"/>
            <p14:sldId id="448"/>
            <p14:sldId id="449"/>
            <p14:sldId id="450"/>
            <p14:sldId id="773"/>
            <p14:sldId id="932"/>
            <p14:sldId id="933"/>
            <p14:sldId id="934"/>
            <p14:sldId id="451"/>
            <p14:sldId id="452"/>
            <p14:sldId id="453"/>
            <p14:sldId id="454"/>
            <p14:sldId id="455"/>
            <p14:sldId id="774"/>
            <p14:sldId id="775"/>
            <p14:sldId id="456"/>
            <p14:sldId id="776"/>
            <p14:sldId id="457"/>
            <p14:sldId id="777"/>
            <p14:sldId id="458"/>
            <p14:sldId id="459"/>
            <p14:sldId id="460"/>
            <p14:sldId id="778"/>
            <p14:sldId id="461"/>
            <p14:sldId id="779"/>
            <p14:sldId id="462"/>
            <p14:sldId id="780"/>
            <p14:sldId id="465"/>
            <p14:sldId id="781"/>
            <p14:sldId id="466"/>
            <p14:sldId id="782"/>
            <p14:sldId id="783"/>
            <p14:sldId id="467"/>
            <p14:sldId id="468"/>
            <p14:sldId id="469"/>
            <p14:sldId id="470"/>
            <p14:sldId id="471"/>
            <p14:sldId id="472"/>
            <p14:sldId id="473"/>
            <p14:sldId id="784"/>
            <p14:sldId id="474"/>
            <p14:sldId id="475"/>
            <p14:sldId id="476"/>
            <p14:sldId id="477"/>
            <p14:sldId id="478"/>
            <p14:sldId id="482"/>
            <p14:sldId id="483"/>
            <p14:sldId id="786"/>
            <p14:sldId id="484"/>
            <p14:sldId id="485"/>
            <p14:sldId id="486"/>
            <p14:sldId id="787"/>
            <p14:sldId id="487"/>
            <p14:sldId id="488"/>
            <p14:sldId id="489"/>
            <p14:sldId id="490"/>
            <p14:sldId id="491"/>
            <p14:sldId id="492"/>
            <p14:sldId id="788"/>
            <p14:sldId id="493"/>
            <p14:sldId id="494"/>
            <p14:sldId id="789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790"/>
            <p14:sldId id="514"/>
            <p14:sldId id="515"/>
            <p14:sldId id="791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1085"/>
            <p14:sldId id="527"/>
            <p14:sldId id="1086"/>
            <p14:sldId id="531"/>
            <p14:sldId id="532"/>
            <p14:sldId id="537"/>
            <p14:sldId id="538"/>
            <p14:sldId id="539"/>
            <p14:sldId id="540"/>
            <p14:sldId id="1031"/>
            <p14:sldId id="1032"/>
            <p14:sldId id="1033"/>
            <p14:sldId id="541"/>
            <p14:sldId id="542"/>
            <p14:sldId id="543"/>
            <p14:sldId id="544"/>
            <p14:sldId id="545"/>
            <p14:sldId id="546"/>
            <p14:sldId id="547"/>
            <p14:sldId id="555"/>
            <p14:sldId id="805"/>
            <p14:sldId id="556"/>
            <p14:sldId id="557"/>
            <p14:sldId id="558"/>
            <p14:sldId id="802"/>
            <p14:sldId id="559"/>
            <p14:sldId id="560"/>
            <p14:sldId id="561"/>
            <p14:sldId id="562"/>
            <p14:sldId id="563"/>
            <p14:sldId id="935"/>
            <p14:sldId id="569"/>
            <p14:sldId id="936"/>
            <p14:sldId id="566"/>
            <p14:sldId id="567"/>
            <p14:sldId id="568"/>
            <p14:sldId id="574"/>
            <p14:sldId id="575"/>
            <p14:sldId id="576"/>
            <p14:sldId id="579"/>
            <p14:sldId id="580"/>
            <p14:sldId id="581"/>
            <p14:sldId id="582"/>
            <p14:sldId id="583"/>
            <p14:sldId id="584"/>
            <p14:sldId id="939"/>
            <p14:sldId id="940"/>
            <p14:sldId id="941"/>
            <p14:sldId id="943"/>
            <p14:sldId id="942"/>
            <p14:sldId id="585"/>
            <p14:sldId id="800"/>
            <p14:sldId id="586"/>
            <p14:sldId id="587"/>
            <p14:sldId id="799"/>
            <p14:sldId id="588"/>
            <p14:sldId id="589"/>
            <p14:sldId id="590"/>
            <p14:sldId id="591"/>
            <p14:sldId id="592"/>
            <p14:sldId id="798"/>
            <p14:sldId id="593"/>
            <p14:sldId id="594"/>
            <p14:sldId id="595"/>
            <p14:sldId id="596"/>
            <p14:sldId id="797"/>
            <p14:sldId id="597"/>
            <p14:sldId id="598"/>
            <p14:sldId id="796"/>
            <p14:sldId id="599"/>
            <p14:sldId id="600"/>
            <p14:sldId id="601"/>
            <p14:sldId id="602"/>
            <p14:sldId id="603"/>
            <p14:sldId id="795"/>
            <p14:sldId id="604"/>
            <p14:sldId id="606"/>
            <p14:sldId id="793"/>
            <p14:sldId id="607"/>
            <p14:sldId id="610"/>
            <p14:sldId id="792"/>
            <p14:sldId id="611"/>
            <p14:sldId id="612"/>
            <p14:sldId id="901"/>
            <p14:sldId id="902"/>
            <p14:sldId id="903"/>
            <p14:sldId id="904"/>
            <p14:sldId id="905"/>
            <p14:sldId id="906"/>
            <p14:sldId id="908"/>
            <p14:sldId id="909"/>
            <p14:sldId id="912"/>
            <p14:sldId id="911"/>
            <p14:sldId id="910"/>
            <p14:sldId id="915"/>
            <p14:sldId id="913"/>
            <p14:sldId id="806"/>
            <p14:sldId id="808"/>
            <p14:sldId id="807"/>
            <p14:sldId id="809"/>
            <p14:sldId id="814"/>
            <p14:sldId id="815"/>
            <p14:sldId id="816"/>
            <p14:sldId id="817"/>
            <p14:sldId id="818"/>
            <p14:sldId id="819"/>
            <p14:sldId id="820"/>
            <p14:sldId id="832"/>
            <p14:sldId id="833"/>
            <p14:sldId id="924"/>
            <p14:sldId id="835"/>
            <p14:sldId id="839"/>
            <p14:sldId id="840"/>
            <p14:sldId id="841"/>
            <p14:sldId id="842"/>
            <p14:sldId id="843"/>
            <p14:sldId id="925"/>
            <p14:sldId id="844"/>
            <p14:sldId id="845"/>
            <p14:sldId id="846"/>
            <p14:sldId id="847"/>
            <p14:sldId id="848"/>
            <p14:sldId id="853"/>
            <p14:sldId id="854"/>
            <p14:sldId id="855"/>
            <p14:sldId id="923"/>
            <p14:sldId id="865"/>
            <p14:sldId id="866"/>
            <p14:sldId id="927"/>
            <p14:sldId id="867"/>
            <p14:sldId id="868"/>
            <p14:sldId id="869"/>
            <p14:sldId id="870"/>
            <p14:sldId id="928"/>
            <p14:sldId id="873"/>
            <p14:sldId id="874"/>
            <p14:sldId id="926"/>
            <p14:sldId id="887"/>
            <p14:sldId id="888"/>
            <p14:sldId id="890"/>
            <p14:sldId id="892"/>
            <p14:sldId id="893"/>
            <p14:sldId id="894"/>
            <p14:sldId id="1087"/>
            <p14:sldId id="895"/>
            <p14:sldId id="896"/>
            <p14:sldId id="960"/>
            <p14:sldId id="961"/>
            <p14:sldId id="962"/>
            <p14:sldId id="897"/>
            <p14:sldId id="898"/>
            <p14:sldId id="900"/>
            <p14:sldId id="899"/>
            <p14:sldId id="921"/>
            <p14:sldId id="922"/>
            <p14:sldId id="944"/>
            <p14:sldId id="945"/>
            <p14:sldId id="946"/>
            <p14:sldId id="952"/>
            <p14:sldId id="953"/>
            <p14:sldId id="965"/>
            <p14:sldId id="966"/>
            <p14:sldId id="970"/>
            <p14:sldId id="967"/>
            <p14:sldId id="971"/>
            <p14:sldId id="969"/>
            <p14:sldId id="972"/>
            <p14:sldId id="973"/>
            <p14:sldId id="974"/>
            <p14:sldId id="975"/>
            <p14:sldId id="976"/>
            <p14:sldId id="977"/>
            <p14:sldId id="978"/>
            <p14:sldId id="979"/>
            <p14:sldId id="981"/>
            <p14:sldId id="980"/>
            <p14:sldId id="991"/>
            <p14:sldId id="982"/>
            <p14:sldId id="983"/>
            <p14:sldId id="992"/>
            <p14:sldId id="984"/>
            <p14:sldId id="985"/>
            <p14:sldId id="986"/>
            <p14:sldId id="993"/>
            <p14:sldId id="987"/>
            <p14:sldId id="988"/>
            <p14:sldId id="989"/>
            <p14:sldId id="990"/>
            <p14:sldId id="995"/>
            <p14:sldId id="994"/>
            <p14:sldId id="996"/>
            <p14:sldId id="997"/>
            <p14:sldId id="998"/>
            <p14:sldId id="999"/>
            <p14:sldId id="1000"/>
            <p14:sldId id="1001"/>
            <p14:sldId id="1002"/>
            <p14:sldId id="1003"/>
            <p14:sldId id="1004"/>
            <p14:sldId id="1005"/>
            <p14:sldId id="1012"/>
            <p14:sldId id="1006"/>
            <p14:sldId id="1007"/>
            <p14:sldId id="1008"/>
            <p14:sldId id="1009"/>
            <p14:sldId id="1010"/>
            <p14:sldId id="1011"/>
            <p14:sldId id="1013"/>
            <p14:sldId id="1018"/>
            <p14:sldId id="1014"/>
            <p14:sldId id="1019"/>
            <p14:sldId id="1015"/>
            <p14:sldId id="1016"/>
            <p14:sldId id="1017"/>
            <p14:sldId id="1020"/>
            <p14:sldId id="1021"/>
            <p14:sldId id="1022"/>
            <p14:sldId id="1023"/>
            <p14:sldId id="1024"/>
            <p14:sldId id="1025"/>
            <p14:sldId id="1036"/>
            <p14:sldId id="1038"/>
            <p14:sldId id="1037"/>
            <p14:sldId id="1039"/>
            <p14:sldId id="1040"/>
            <p14:sldId id="1042"/>
            <p14:sldId id="1041"/>
            <p14:sldId id="1043"/>
            <p14:sldId id="1049"/>
            <p14:sldId id="1050"/>
            <p14:sldId id="1044"/>
            <p14:sldId id="1045"/>
            <p14:sldId id="1046"/>
            <p14:sldId id="1047"/>
            <p14:sldId id="1048"/>
            <p14:sldId id="1051"/>
            <p14:sldId id="1052"/>
            <p14:sldId id="1054"/>
            <p14:sldId id="1053"/>
            <p14:sldId id="1055"/>
            <p14:sldId id="1077"/>
            <p14:sldId id="1056"/>
            <p14:sldId id="1078"/>
            <p14:sldId id="1057"/>
            <p14:sldId id="1060"/>
            <p14:sldId id="1061"/>
            <p14:sldId id="1079"/>
            <p14:sldId id="1063"/>
            <p14:sldId id="1066"/>
            <p14:sldId id="1067"/>
            <p14:sldId id="1068"/>
            <p14:sldId id="1080"/>
            <p14:sldId id="1069"/>
            <p14:sldId id="1081"/>
            <p14:sldId id="1070"/>
            <p14:sldId id="1071"/>
            <p14:sldId id="1072"/>
            <p14:sldId id="1073"/>
            <p14:sldId id="1074"/>
            <p14:sldId id="1075"/>
            <p14:sldId id="1076"/>
            <p14:sldId id="1064"/>
            <p14:sldId id="1082"/>
            <p14:sldId id="1065"/>
            <p14:sldId id="1083"/>
            <p14:sldId id="1088"/>
            <p14:sldId id="1100"/>
            <p14:sldId id="1101"/>
            <p14:sldId id="1102"/>
            <p14:sldId id="1089"/>
            <p14:sldId id="1090"/>
            <p14:sldId id="1091"/>
            <p14:sldId id="1092"/>
            <p14:sldId id="1103"/>
            <p14:sldId id="1098"/>
            <p14:sldId id="1099"/>
            <p14:sldId id="1105"/>
            <p14:sldId id="1106"/>
            <p14:sldId id="1107"/>
            <p14:sldId id="1108"/>
            <p14:sldId id="1109"/>
            <p14:sldId id="1110"/>
            <p14:sldId id="1111"/>
            <p14:sldId id="1112"/>
            <p14:sldId id="1113"/>
            <p14:sldId id="1114"/>
            <p14:sldId id="1115"/>
            <p14:sldId id="1119"/>
            <p14:sldId id="1120"/>
            <p14:sldId id="1121"/>
            <p14:sldId id="1122"/>
            <p14:sldId id="1145"/>
            <p14:sldId id="1123"/>
            <p14:sldId id="1124"/>
            <p14:sldId id="1125"/>
            <p14:sldId id="1126"/>
            <p14:sldId id="1127"/>
            <p14:sldId id="1128"/>
            <p14:sldId id="1129"/>
            <p14:sldId id="1130"/>
            <p14:sldId id="1146"/>
            <p14:sldId id="1131"/>
            <p14:sldId id="1132"/>
            <p14:sldId id="1133"/>
            <p14:sldId id="1134"/>
            <p14:sldId id="1135"/>
            <p14:sldId id="1136"/>
            <p14:sldId id="1137"/>
            <p14:sldId id="1138"/>
            <p14:sldId id="1139"/>
            <p14:sldId id="1140"/>
            <p14:sldId id="1141"/>
            <p14:sldId id="1142"/>
            <p14:sldId id="1143"/>
            <p14:sldId id="1144"/>
            <p14:sldId id="1147"/>
            <p14:sldId id="1148"/>
            <p14:sldId id="1149"/>
            <p14:sldId id="11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E18"/>
    <a:srgbClr val="000000"/>
    <a:srgbClr val="EC7F2E"/>
    <a:srgbClr val="02AA6A"/>
    <a:srgbClr val="FFFFFF"/>
    <a:srgbClr val="FFFFCC"/>
    <a:srgbClr val="66AAF4"/>
    <a:srgbClr val="FBF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803" autoAdjust="0"/>
  </p:normalViewPr>
  <p:slideViewPr>
    <p:cSldViewPr>
      <p:cViewPr varScale="1">
        <p:scale>
          <a:sx n="114" d="100"/>
          <a:sy n="114" d="100"/>
        </p:scale>
        <p:origin x="1008" y="114"/>
      </p:cViewPr>
      <p:guideLst>
        <p:guide orient="horz" pos="2160"/>
        <p:guide pos="3515"/>
      </p:guideLst>
    </p:cSldViewPr>
  </p:slideViewPr>
  <p:outlineViewPr>
    <p:cViewPr>
      <p:scale>
        <a:sx n="33" d="100"/>
        <a:sy n="33" d="100"/>
      </p:scale>
      <p:origin x="0" y="3035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67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671" Type="http://schemas.openxmlformats.org/officeDocument/2006/relationships/slide" Target="slides/slide670.xml"/><Relationship Id="rId21" Type="http://schemas.openxmlformats.org/officeDocument/2006/relationships/slide" Target="slides/slide20.xml"/><Relationship Id="rId324" Type="http://schemas.openxmlformats.org/officeDocument/2006/relationships/slide" Target="slides/slide323.xml"/><Relationship Id="rId531" Type="http://schemas.openxmlformats.org/officeDocument/2006/relationships/slide" Target="slides/slide530.xml"/><Relationship Id="rId629" Type="http://schemas.openxmlformats.org/officeDocument/2006/relationships/slide" Target="slides/slide628.xml"/><Relationship Id="rId170" Type="http://schemas.openxmlformats.org/officeDocument/2006/relationships/slide" Target="slides/slide169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682" Type="http://schemas.openxmlformats.org/officeDocument/2006/relationships/slide" Target="slides/slide681.xml"/><Relationship Id="rId32" Type="http://schemas.openxmlformats.org/officeDocument/2006/relationships/slide" Target="slides/slide31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42" Type="http://schemas.openxmlformats.org/officeDocument/2006/relationships/slide" Target="slides/slide541.xml"/><Relationship Id="rId181" Type="http://schemas.openxmlformats.org/officeDocument/2006/relationships/slide" Target="slides/slide180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86" Type="http://schemas.openxmlformats.org/officeDocument/2006/relationships/slide" Target="slides/slide485.xml"/><Relationship Id="rId693" Type="http://schemas.openxmlformats.org/officeDocument/2006/relationships/slide" Target="slides/slide692.xml"/><Relationship Id="rId707" Type="http://schemas.openxmlformats.org/officeDocument/2006/relationships/slide" Target="slides/slide706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346" Type="http://schemas.openxmlformats.org/officeDocument/2006/relationships/slide" Target="slides/slide345.xml"/><Relationship Id="rId553" Type="http://schemas.openxmlformats.org/officeDocument/2006/relationships/slide" Target="slides/slide552.xml"/><Relationship Id="rId760" Type="http://schemas.openxmlformats.org/officeDocument/2006/relationships/viewProps" Target="viewProps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497" Type="http://schemas.openxmlformats.org/officeDocument/2006/relationships/slide" Target="slides/slide496.xml"/><Relationship Id="rId620" Type="http://schemas.openxmlformats.org/officeDocument/2006/relationships/slide" Target="slides/slide619.xml"/><Relationship Id="rId718" Type="http://schemas.openxmlformats.org/officeDocument/2006/relationships/slide" Target="slides/slide717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217" Type="http://schemas.openxmlformats.org/officeDocument/2006/relationships/slide" Target="slides/slide216.xml"/><Relationship Id="rId564" Type="http://schemas.openxmlformats.org/officeDocument/2006/relationships/slide" Target="slides/slide563.xml"/><Relationship Id="rId424" Type="http://schemas.openxmlformats.org/officeDocument/2006/relationships/slide" Target="slides/slide423.xml"/><Relationship Id="rId631" Type="http://schemas.openxmlformats.org/officeDocument/2006/relationships/slide" Target="slides/slide630.xml"/><Relationship Id="rId729" Type="http://schemas.openxmlformats.org/officeDocument/2006/relationships/slide" Target="slides/slide728.xml"/><Relationship Id="rId270" Type="http://schemas.openxmlformats.org/officeDocument/2006/relationships/slide" Target="slides/slide269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575" Type="http://schemas.openxmlformats.org/officeDocument/2006/relationships/slide" Target="slides/slide574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642" Type="http://schemas.openxmlformats.org/officeDocument/2006/relationships/slide" Target="slides/slide641.xml"/><Relationship Id="rId281" Type="http://schemas.openxmlformats.org/officeDocument/2006/relationships/slide" Target="slides/slide280.xml"/><Relationship Id="rId502" Type="http://schemas.openxmlformats.org/officeDocument/2006/relationships/slide" Target="slides/slide501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86" Type="http://schemas.openxmlformats.org/officeDocument/2006/relationships/slide" Target="slides/slide585.xml"/><Relationship Id="rId7" Type="http://schemas.openxmlformats.org/officeDocument/2006/relationships/slide" Target="slides/slide6.xml"/><Relationship Id="rId239" Type="http://schemas.openxmlformats.org/officeDocument/2006/relationships/slide" Target="slides/slide238.xml"/><Relationship Id="rId446" Type="http://schemas.openxmlformats.org/officeDocument/2006/relationships/slide" Target="slides/slide445.xml"/><Relationship Id="rId653" Type="http://schemas.openxmlformats.org/officeDocument/2006/relationships/slide" Target="slides/slide652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87" Type="http://schemas.openxmlformats.org/officeDocument/2006/relationships/slide" Target="slides/slide86.xml"/><Relationship Id="rId513" Type="http://schemas.openxmlformats.org/officeDocument/2006/relationships/slide" Target="slides/slide512.xml"/><Relationship Id="rId597" Type="http://schemas.openxmlformats.org/officeDocument/2006/relationships/slide" Target="slides/slide596.xml"/><Relationship Id="rId720" Type="http://schemas.openxmlformats.org/officeDocument/2006/relationships/slide" Target="slides/slide719.xml"/><Relationship Id="rId152" Type="http://schemas.openxmlformats.org/officeDocument/2006/relationships/slide" Target="slides/slide151.xml"/><Relationship Id="rId457" Type="http://schemas.openxmlformats.org/officeDocument/2006/relationships/slide" Target="slides/slide456.xml"/><Relationship Id="rId664" Type="http://schemas.openxmlformats.org/officeDocument/2006/relationships/slide" Target="slides/slide663.xml"/><Relationship Id="rId14" Type="http://schemas.openxmlformats.org/officeDocument/2006/relationships/slide" Target="slides/slide13.xml"/><Relationship Id="rId317" Type="http://schemas.openxmlformats.org/officeDocument/2006/relationships/slide" Target="slides/slide316.xml"/><Relationship Id="rId524" Type="http://schemas.openxmlformats.org/officeDocument/2006/relationships/slide" Target="slides/slide523.xml"/><Relationship Id="rId731" Type="http://schemas.openxmlformats.org/officeDocument/2006/relationships/slide" Target="slides/slide730.xml"/><Relationship Id="rId98" Type="http://schemas.openxmlformats.org/officeDocument/2006/relationships/slide" Target="slides/slide97.xml"/><Relationship Id="rId163" Type="http://schemas.openxmlformats.org/officeDocument/2006/relationships/slide" Target="slides/slide162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675" Type="http://schemas.openxmlformats.org/officeDocument/2006/relationships/slide" Target="slides/slide674.xml"/><Relationship Id="rId25" Type="http://schemas.openxmlformats.org/officeDocument/2006/relationships/slide" Target="slides/slide24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742" Type="http://schemas.openxmlformats.org/officeDocument/2006/relationships/slide" Target="slides/slide74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602" Type="http://schemas.openxmlformats.org/officeDocument/2006/relationships/slide" Target="slides/slide601.xml"/><Relationship Id="rId241" Type="http://schemas.openxmlformats.org/officeDocument/2006/relationships/slide" Target="slides/slide240.xml"/><Relationship Id="rId479" Type="http://schemas.openxmlformats.org/officeDocument/2006/relationships/slide" Target="slides/slide478.xml"/><Relationship Id="rId686" Type="http://schemas.openxmlformats.org/officeDocument/2006/relationships/slide" Target="slides/slide685.xml"/><Relationship Id="rId36" Type="http://schemas.openxmlformats.org/officeDocument/2006/relationships/slide" Target="slides/slide35.xml"/><Relationship Id="rId339" Type="http://schemas.openxmlformats.org/officeDocument/2006/relationships/slide" Target="slides/slide338.xml"/><Relationship Id="rId546" Type="http://schemas.openxmlformats.org/officeDocument/2006/relationships/slide" Target="slides/slide545.xml"/><Relationship Id="rId753" Type="http://schemas.openxmlformats.org/officeDocument/2006/relationships/slide" Target="slides/slide752.xml"/><Relationship Id="rId101" Type="http://schemas.openxmlformats.org/officeDocument/2006/relationships/slide" Target="slides/slide100.xml"/><Relationship Id="rId185" Type="http://schemas.openxmlformats.org/officeDocument/2006/relationships/slide" Target="slides/slide184.xml"/><Relationship Id="rId406" Type="http://schemas.openxmlformats.org/officeDocument/2006/relationships/slide" Target="slides/slide405.xml"/><Relationship Id="rId392" Type="http://schemas.openxmlformats.org/officeDocument/2006/relationships/slide" Target="slides/slide391.xml"/><Relationship Id="rId613" Type="http://schemas.openxmlformats.org/officeDocument/2006/relationships/slide" Target="slides/slide612.xml"/><Relationship Id="rId697" Type="http://schemas.openxmlformats.org/officeDocument/2006/relationships/slide" Target="slides/slide696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112" Type="http://schemas.openxmlformats.org/officeDocument/2006/relationships/slide" Target="slides/slide111.xml"/><Relationship Id="rId557" Type="http://schemas.openxmlformats.org/officeDocument/2006/relationships/slide" Target="slides/slide556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624" Type="http://schemas.openxmlformats.org/officeDocument/2006/relationships/slide" Target="slides/slide623.xml"/><Relationship Id="rId263" Type="http://schemas.openxmlformats.org/officeDocument/2006/relationships/slide" Target="slides/slide262.xml"/><Relationship Id="rId470" Type="http://schemas.openxmlformats.org/officeDocument/2006/relationships/slide" Target="slides/slide469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slide" Target="slides/slide567.xml"/><Relationship Id="rId428" Type="http://schemas.openxmlformats.org/officeDocument/2006/relationships/slide" Target="slides/slide427.xml"/><Relationship Id="rId635" Type="http://schemas.openxmlformats.org/officeDocument/2006/relationships/slide" Target="slides/slide634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702" Type="http://schemas.openxmlformats.org/officeDocument/2006/relationships/slide" Target="slides/slide701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579" Type="http://schemas.openxmlformats.org/officeDocument/2006/relationships/slide" Target="slides/slide578.xml"/><Relationship Id="rId341" Type="http://schemas.openxmlformats.org/officeDocument/2006/relationships/slide" Target="slides/slide340.xml"/><Relationship Id="rId439" Type="http://schemas.openxmlformats.org/officeDocument/2006/relationships/slide" Target="slides/slide438.xml"/><Relationship Id="rId646" Type="http://schemas.openxmlformats.org/officeDocument/2006/relationships/slide" Target="slides/slide645.xml"/><Relationship Id="rId201" Type="http://schemas.openxmlformats.org/officeDocument/2006/relationships/slide" Target="slides/slide200.xml"/><Relationship Id="rId285" Type="http://schemas.openxmlformats.org/officeDocument/2006/relationships/slide" Target="slides/slide284.xml"/><Relationship Id="rId506" Type="http://schemas.openxmlformats.org/officeDocument/2006/relationships/slide" Target="slides/slide505.xml"/><Relationship Id="rId492" Type="http://schemas.openxmlformats.org/officeDocument/2006/relationships/slide" Target="slides/slide491.xml"/><Relationship Id="rId713" Type="http://schemas.openxmlformats.org/officeDocument/2006/relationships/slide" Target="slides/slide712.xml"/><Relationship Id="rId145" Type="http://schemas.openxmlformats.org/officeDocument/2006/relationships/slide" Target="slides/slide144.xml"/><Relationship Id="rId352" Type="http://schemas.openxmlformats.org/officeDocument/2006/relationships/slide" Target="slides/slide351.xml"/><Relationship Id="rId212" Type="http://schemas.openxmlformats.org/officeDocument/2006/relationships/slide" Target="slides/slide211.xml"/><Relationship Id="rId657" Type="http://schemas.openxmlformats.org/officeDocument/2006/relationships/slide" Target="slides/slide656.xml"/><Relationship Id="rId296" Type="http://schemas.openxmlformats.org/officeDocument/2006/relationships/slide" Target="slides/slide295.xml"/><Relationship Id="rId517" Type="http://schemas.openxmlformats.org/officeDocument/2006/relationships/slide" Target="slides/slide516.xml"/><Relationship Id="rId724" Type="http://schemas.openxmlformats.org/officeDocument/2006/relationships/slide" Target="slides/slide723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363" Type="http://schemas.openxmlformats.org/officeDocument/2006/relationships/slide" Target="slides/slide362.xml"/><Relationship Id="rId570" Type="http://schemas.openxmlformats.org/officeDocument/2006/relationships/slide" Target="slides/slide569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668" Type="http://schemas.openxmlformats.org/officeDocument/2006/relationships/slide" Target="slides/slide667.xml"/><Relationship Id="rId18" Type="http://schemas.openxmlformats.org/officeDocument/2006/relationships/slide" Target="slides/slide17.xml"/><Relationship Id="rId528" Type="http://schemas.openxmlformats.org/officeDocument/2006/relationships/slide" Target="slides/slide527.xml"/><Relationship Id="rId735" Type="http://schemas.openxmlformats.org/officeDocument/2006/relationships/slide" Target="slides/slide734.xml"/><Relationship Id="rId167" Type="http://schemas.openxmlformats.org/officeDocument/2006/relationships/slide" Target="slides/slide166.xml"/><Relationship Id="rId374" Type="http://schemas.openxmlformats.org/officeDocument/2006/relationships/slide" Target="slides/slide373.xml"/><Relationship Id="rId581" Type="http://schemas.openxmlformats.org/officeDocument/2006/relationships/slide" Target="slides/slide580.xml"/><Relationship Id="rId71" Type="http://schemas.openxmlformats.org/officeDocument/2006/relationships/slide" Target="slides/slide70.xml"/><Relationship Id="rId234" Type="http://schemas.openxmlformats.org/officeDocument/2006/relationships/slide" Target="slides/slide233.xml"/><Relationship Id="rId679" Type="http://schemas.openxmlformats.org/officeDocument/2006/relationships/slide" Target="slides/slide67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41" Type="http://schemas.openxmlformats.org/officeDocument/2006/relationships/slide" Target="slides/slide440.xml"/><Relationship Id="rId539" Type="http://schemas.openxmlformats.org/officeDocument/2006/relationships/slide" Target="slides/slide538.xml"/><Relationship Id="rId746" Type="http://schemas.openxmlformats.org/officeDocument/2006/relationships/slide" Target="slides/slide745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82" Type="http://schemas.openxmlformats.org/officeDocument/2006/relationships/slide" Target="slides/slide81.xml"/><Relationship Id="rId385" Type="http://schemas.openxmlformats.org/officeDocument/2006/relationships/slide" Target="slides/slide384.xml"/><Relationship Id="rId592" Type="http://schemas.openxmlformats.org/officeDocument/2006/relationships/slide" Target="slides/slide591.xml"/><Relationship Id="rId606" Type="http://schemas.openxmlformats.org/officeDocument/2006/relationships/slide" Target="slides/slide605.xml"/><Relationship Id="rId245" Type="http://schemas.openxmlformats.org/officeDocument/2006/relationships/slide" Target="slides/slide244.xml"/><Relationship Id="rId452" Type="http://schemas.openxmlformats.org/officeDocument/2006/relationships/slide" Target="slides/slide451.xml"/><Relationship Id="rId105" Type="http://schemas.openxmlformats.org/officeDocument/2006/relationships/slide" Target="slides/slide104.xml"/><Relationship Id="rId312" Type="http://schemas.openxmlformats.org/officeDocument/2006/relationships/slide" Target="slides/slide311.xml"/><Relationship Id="rId757" Type="http://schemas.openxmlformats.org/officeDocument/2006/relationships/slide" Target="slides/slide756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96" Type="http://schemas.openxmlformats.org/officeDocument/2006/relationships/slide" Target="slides/slide395.xml"/><Relationship Id="rId617" Type="http://schemas.openxmlformats.org/officeDocument/2006/relationships/slide" Target="slides/slide616.xml"/><Relationship Id="rId256" Type="http://schemas.openxmlformats.org/officeDocument/2006/relationships/slide" Target="slides/slide255.xml"/><Relationship Id="rId463" Type="http://schemas.openxmlformats.org/officeDocument/2006/relationships/slide" Target="slides/slide462.xml"/><Relationship Id="rId670" Type="http://schemas.openxmlformats.org/officeDocument/2006/relationships/slide" Target="slides/slide669.xml"/><Relationship Id="rId116" Type="http://schemas.openxmlformats.org/officeDocument/2006/relationships/slide" Target="slides/slide115.xml"/><Relationship Id="rId323" Type="http://schemas.openxmlformats.org/officeDocument/2006/relationships/slide" Target="slides/slide322.xml"/><Relationship Id="rId530" Type="http://schemas.openxmlformats.org/officeDocument/2006/relationships/slide" Target="slides/slide529.xml"/><Relationship Id="rId20" Type="http://schemas.openxmlformats.org/officeDocument/2006/relationships/slide" Target="slides/slide19.xml"/><Relationship Id="rId628" Type="http://schemas.openxmlformats.org/officeDocument/2006/relationships/slide" Target="slides/slide627.xml"/><Relationship Id="rId267" Type="http://schemas.openxmlformats.org/officeDocument/2006/relationships/slide" Target="slides/slide266.xml"/><Relationship Id="rId474" Type="http://schemas.openxmlformats.org/officeDocument/2006/relationships/slide" Target="slides/slide473.xml"/><Relationship Id="rId127" Type="http://schemas.openxmlformats.org/officeDocument/2006/relationships/slide" Target="slides/slide126.xml"/><Relationship Id="rId681" Type="http://schemas.openxmlformats.org/officeDocument/2006/relationships/slide" Target="slides/slide680.xml"/><Relationship Id="rId31" Type="http://schemas.openxmlformats.org/officeDocument/2006/relationships/slide" Target="slides/slide30.xml"/><Relationship Id="rId334" Type="http://schemas.openxmlformats.org/officeDocument/2006/relationships/slide" Target="slides/slide333.xml"/><Relationship Id="rId541" Type="http://schemas.openxmlformats.org/officeDocument/2006/relationships/slide" Target="slides/slide540.xml"/><Relationship Id="rId639" Type="http://schemas.openxmlformats.org/officeDocument/2006/relationships/slide" Target="slides/slide63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36" Type="http://schemas.openxmlformats.org/officeDocument/2006/relationships/slide" Target="slides/slide235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43" Type="http://schemas.openxmlformats.org/officeDocument/2006/relationships/slide" Target="slides/slide442.xml"/><Relationship Id="rId650" Type="http://schemas.openxmlformats.org/officeDocument/2006/relationships/slide" Target="slides/slide649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692" Type="http://schemas.openxmlformats.org/officeDocument/2006/relationships/slide" Target="slides/slide691.xml"/><Relationship Id="rId706" Type="http://schemas.openxmlformats.org/officeDocument/2006/relationships/slide" Target="slides/slide705.xml"/><Relationship Id="rId748" Type="http://schemas.openxmlformats.org/officeDocument/2006/relationships/slide" Target="slides/slide747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52" Type="http://schemas.openxmlformats.org/officeDocument/2006/relationships/slide" Target="slides/slide551.xml"/><Relationship Id="rId594" Type="http://schemas.openxmlformats.org/officeDocument/2006/relationships/slide" Target="slides/slide593.xml"/><Relationship Id="rId608" Type="http://schemas.openxmlformats.org/officeDocument/2006/relationships/slide" Target="slides/slide60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slide" Target="slides/slide495.xml"/><Relationship Id="rId661" Type="http://schemas.openxmlformats.org/officeDocument/2006/relationships/slide" Target="slides/slide660.xml"/><Relationship Id="rId717" Type="http://schemas.openxmlformats.org/officeDocument/2006/relationships/slide" Target="slides/slide716.xml"/><Relationship Id="rId759" Type="http://schemas.openxmlformats.org/officeDocument/2006/relationships/presProps" Target="presProps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563" Type="http://schemas.openxmlformats.org/officeDocument/2006/relationships/slide" Target="slides/slide562.xml"/><Relationship Id="rId619" Type="http://schemas.openxmlformats.org/officeDocument/2006/relationships/slide" Target="slides/slide61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630" Type="http://schemas.openxmlformats.org/officeDocument/2006/relationships/slide" Target="slides/slide629.xml"/><Relationship Id="rId672" Type="http://schemas.openxmlformats.org/officeDocument/2006/relationships/slide" Target="slides/slide671.xml"/><Relationship Id="rId728" Type="http://schemas.openxmlformats.org/officeDocument/2006/relationships/slide" Target="slides/slide72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532" Type="http://schemas.openxmlformats.org/officeDocument/2006/relationships/slide" Target="slides/slide531.xml"/><Relationship Id="rId574" Type="http://schemas.openxmlformats.org/officeDocument/2006/relationships/slide" Target="slides/slide573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641" Type="http://schemas.openxmlformats.org/officeDocument/2006/relationships/slide" Target="slides/slide640.xml"/><Relationship Id="rId683" Type="http://schemas.openxmlformats.org/officeDocument/2006/relationships/slide" Target="slides/slide682.xml"/><Relationship Id="rId739" Type="http://schemas.openxmlformats.org/officeDocument/2006/relationships/slide" Target="slides/slide73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501" Type="http://schemas.openxmlformats.org/officeDocument/2006/relationships/slide" Target="slides/slide500.xml"/><Relationship Id="rId543" Type="http://schemas.openxmlformats.org/officeDocument/2006/relationships/slide" Target="slides/slide542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585" Type="http://schemas.openxmlformats.org/officeDocument/2006/relationships/slide" Target="slides/slide584.xml"/><Relationship Id="rId750" Type="http://schemas.openxmlformats.org/officeDocument/2006/relationships/slide" Target="slides/slide749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610" Type="http://schemas.openxmlformats.org/officeDocument/2006/relationships/slide" Target="slides/slide609.xml"/><Relationship Id="rId652" Type="http://schemas.openxmlformats.org/officeDocument/2006/relationships/slide" Target="slides/slide651.xml"/><Relationship Id="rId694" Type="http://schemas.openxmlformats.org/officeDocument/2006/relationships/slide" Target="slides/slide693.xml"/><Relationship Id="rId708" Type="http://schemas.openxmlformats.org/officeDocument/2006/relationships/slide" Target="slides/slide70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512" Type="http://schemas.openxmlformats.org/officeDocument/2006/relationships/slide" Target="slides/slide511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54" Type="http://schemas.openxmlformats.org/officeDocument/2006/relationships/slide" Target="slides/slide553.xml"/><Relationship Id="rId596" Type="http://schemas.openxmlformats.org/officeDocument/2006/relationships/slide" Target="slides/slide595.xml"/><Relationship Id="rId761" Type="http://schemas.openxmlformats.org/officeDocument/2006/relationships/theme" Target="theme/theme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621" Type="http://schemas.openxmlformats.org/officeDocument/2006/relationships/slide" Target="slides/slide620.xml"/><Relationship Id="rId663" Type="http://schemas.openxmlformats.org/officeDocument/2006/relationships/slide" Target="slides/slide66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719" Type="http://schemas.openxmlformats.org/officeDocument/2006/relationships/slide" Target="slides/slide718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slide" Target="slides/slide564.xml"/><Relationship Id="rId730" Type="http://schemas.openxmlformats.org/officeDocument/2006/relationships/slide" Target="slides/slide729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632" Type="http://schemas.openxmlformats.org/officeDocument/2006/relationships/slide" Target="slides/slide631.xml"/><Relationship Id="rId271" Type="http://schemas.openxmlformats.org/officeDocument/2006/relationships/slide" Target="slides/slide270.xml"/><Relationship Id="rId674" Type="http://schemas.openxmlformats.org/officeDocument/2006/relationships/slide" Target="slides/slide673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534" Type="http://schemas.openxmlformats.org/officeDocument/2006/relationships/slide" Target="slides/slide533.xml"/><Relationship Id="rId576" Type="http://schemas.openxmlformats.org/officeDocument/2006/relationships/slide" Target="slides/slide575.xml"/><Relationship Id="rId741" Type="http://schemas.openxmlformats.org/officeDocument/2006/relationships/slide" Target="slides/slide740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601" Type="http://schemas.openxmlformats.org/officeDocument/2006/relationships/slide" Target="slides/slide600.xml"/><Relationship Id="rId643" Type="http://schemas.openxmlformats.org/officeDocument/2006/relationships/slide" Target="slides/slide642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685" Type="http://schemas.openxmlformats.org/officeDocument/2006/relationships/slide" Target="slides/slide684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Relationship Id="rId545" Type="http://schemas.openxmlformats.org/officeDocument/2006/relationships/slide" Target="slides/slide544.xml"/><Relationship Id="rId587" Type="http://schemas.openxmlformats.org/officeDocument/2006/relationships/slide" Target="slides/slide586.xml"/><Relationship Id="rId710" Type="http://schemas.openxmlformats.org/officeDocument/2006/relationships/slide" Target="slides/slide709.xml"/><Relationship Id="rId752" Type="http://schemas.openxmlformats.org/officeDocument/2006/relationships/slide" Target="slides/slide751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612" Type="http://schemas.openxmlformats.org/officeDocument/2006/relationships/slide" Target="slides/slide611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654" Type="http://schemas.openxmlformats.org/officeDocument/2006/relationships/slide" Target="slides/slide653.xml"/><Relationship Id="rId696" Type="http://schemas.openxmlformats.org/officeDocument/2006/relationships/slide" Target="slides/slide695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514" Type="http://schemas.openxmlformats.org/officeDocument/2006/relationships/slide" Target="slides/slide513.xml"/><Relationship Id="rId556" Type="http://schemas.openxmlformats.org/officeDocument/2006/relationships/slide" Target="slides/slide555.xml"/><Relationship Id="rId721" Type="http://schemas.openxmlformats.org/officeDocument/2006/relationships/slide" Target="slides/slide720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598" Type="http://schemas.openxmlformats.org/officeDocument/2006/relationships/slide" Target="slides/slide597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623" Type="http://schemas.openxmlformats.org/officeDocument/2006/relationships/slide" Target="slides/slide622.xml"/><Relationship Id="rId665" Type="http://schemas.openxmlformats.org/officeDocument/2006/relationships/slide" Target="slides/slide664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567" Type="http://schemas.openxmlformats.org/officeDocument/2006/relationships/slide" Target="slides/slide566.xml"/><Relationship Id="rId732" Type="http://schemas.openxmlformats.org/officeDocument/2006/relationships/slide" Target="slides/slide731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469" Type="http://schemas.openxmlformats.org/officeDocument/2006/relationships/slide" Target="slides/slide468.xml"/><Relationship Id="rId634" Type="http://schemas.openxmlformats.org/officeDocument/2006/relationships/slide" Target="slides/slide633.xml"/><Relationship Id="rId676" Type="http://schemas.openxmlformats.org/officeDocument/2006/relationships/slide" Target="slides/slide67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536" Type="http://schemas.openxmlformats.org/officeDocument/2006/relationships/slide" Target="slides/slide535.xml"/><Relationship Id="rId701" Type="http://schemas.openxmlformats.org/officeDocument/2006/relationships/slide" Target="slides/slide700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578" Type="http://schemas.openxmlformats.org/officeDocument/2006/relationships/slide" Target="slides/slide577.xml"/><Relationship Id="rId743" Type="http://schemas.openxmlformats.org/officeDocument/2006/relationships/slide" Target="slides/slide742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603" Type="http://schemas.openxmlformats.org/officeDocument/2006/relationships/slide" Target="slides/slide602.xml"/><Relationship Id="rId645" Type="http://schemas.openxmlformats.org/officeDocument/2006/relationships/slide" Target="slides/slide644.xml"/><Relationship Id="rId687" Type="http://schemas.openxmlformats.org/officeDocument/2006/relationships/slide" Target="slides/slide686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712" Type="http://schemas.openxmlformats.org/officeDocument/2006/relationships/slide" Target="slides/slide711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547" Type="http://schemas.openxmlformats.org/officeDocument/2006/relationships/slide" Target="slides/slide546.xml"/><Relationship Id="rId589" Type="http://schemas.openxmlformats.org/officeDocument/2006/relationships/slide" Target="slides/slide588.xml"/><Relationship Id="rId754" Type="http://schemas.openxmlformats.org/officeDocument/2006/relationships/slide" Target="slides/slide753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614" Type="http://schemas.openxmlformats.org/officeDocument/2006/relationships/slide" Target="slides/slide613.xml"/><Relationship Id="rId656" Type="http://schemas.openxmlformats.org/officeDocument/2006/relationships/slide" Target="slides/slide655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516" Type="http://schemas.openxmlformats.org/officeDocument/2006/relationships/slide" Target="slides/slide515.xml"/><Relationship Id="rId698" Type="http://schemas.openxmlformats.org/officeDocument/2006/relationships/slide" Target="slides/slide697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558" Type="http://schemas.openxmlformats.org/officeDocument/2006/relationships/slide" Target="slides/slide557.xml"/><Relationship Id="rId723" Type="http://schemas.openxmlformats.org/officeDocument/2006/relationships/slide" Target="slides/slide722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625" Type="http://schemas.openxmlformats.org/officeDocument/2006/relationships/slide" Target="slides/slide624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667" Type="http://schemas.openxmlformats.org/officeDocument/2006/relationships/slide" Target="slides/slide666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527" Type="http://schemas.openxmlformats.org/officeDocument/2006/relationships/slide" Target="slides/slide526.xml"/><Relationship Id="rId569" Type="http://schemas.openxmlformats.org/officeDocument/2006/relationships/slide" Target="slides/slide568.xml"/><Relationship Id="rId734" Type="http://schemas.openxmlformats.org/officeDocument/2006/relationships/slide" Target="slides/slide733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580" Type="http://schemas.openxmlformats.org/officeDocument/2006/relationships/slide" Target="slides/slide579.xml"/><Relationship Id="rId636" Type="http://schemas.openxmlformats.org/officeDocument/2006/relationships/slide" Target="slides/slide635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678" Type="http://schemas.openxmlformats.org/officeDocument/2006/relationships/slide" Target="slides/slide677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482" Type="http://schemas.openxmlformats.org/officeDocument/2006/relationships/slide" Target="slides/slide481.xml"/><Relationship Id="rId538" Type="http://schemas.openxmlformats.org/officeDocument/2006/relationships/slide" Target="slides/slide537.xml"/><Relationship Id="rId703" Type="http://schemas.openxmlformats.org/officeDocument/2006/relationships/slide" Target="slides/slide702.xml"/><Relationship Id="rId745" Type="http://schemas.openxmlformats.org/officeDocument/2006/relationships/slide" Target="slides/slide744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591" Type="http://schemas.openxmlformats.org/officeDocument/2006/relationships/slide" Target="slides/slide590.xml"/><Relationship Id="rId605" Type="http://schemas.openxmlformats.org/officeDocument/2006/relationships/slide" Target="slides/slide604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Relationship Id="rId647" Type="http://schemas.openxmlformats.org/officeDocument/2006/relationships/slide" Target="slides/slide646.xml"/><Relationship Id="rId689" Type="http://schemas.openxmlformats.org/officeDocument/2006/relationships/slide" Target="slides/slide688.xml"/><Relationship Id="rId39" Type="http://schemas.openxmlformats.org/officeDocument/2006/relationships/slide" Target="slides/slide38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49" Type="http://schemas.openxmlformats.org/officeDocument/2006/relationships/slide" Target="slides/slide548.xml"/><Relationship Id="rId714" Type="http://schemas.openxmlformats.org/officeDocument/2006/relationships/slide" Target="slides/slide713.xml"/><Relationship Id="rId756" Type="http://schemas.openxmlformats.org/officeDocument/2006/relationships/slide" Target="slides/slide75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46" Type="http://schemas.openxmlformats.org/officeDocument/2006/relationships/slide" Target="slides/slide145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53" Type="http://schemas.openxmlformats.org/officeDocument/2006/relationships/slide" Target="slides/slide352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560" Type="http://schemas.openxmlformats.org/officeDocument/2006/relationships/slide" Target="slides/slide559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616" Type="http://schemas.openxmlformats.org/officeDocument/2006/relationships/slide" Target="slides/slide615.xml"/><Relationship Id="rId658" Type="http://schemas.openxmlformats.org/officeDocument/2006/relationships/slide" Target="slides/slide657.xml"/><Relationship Id="rId255" Type="http://schemas.openxmlformats.org/officeDocument/2006/relationships/slide" Target="slides/slide254.xml"/><Relationship Id="rId297" Type="http://schemas.openxmlformats.org/officeDocument/2006/relationships/slide" Target="slides/slide296.xml"/><Relationship Id="rId462" Type="http://schemas.openxmlformats.org/officeDocument/2006/relationships/slide" Target="slides/slide461.xml"/><Relationship Id="rId518" Type="http://schemas.openxmlformats.org/officeDocument/2006/relationships/slide" Target="slides/slide517.xml"/><Relationship Id="rId725" Type="http://schemas.openxmlformats.org/officeDocument/2006/relationships/slide" Target="slides/slide724.xml"/><Relationship Id="rId115" Type="http://schemas.openxmlformats.org/officeDocument/2006/relationships/slide" Target="slides/slide114.xml"/><Relationship Id="rId157" Type="http://schemas.openxmlformats.org/officeDocument/2006/relationships/slide" Target="slides/slide156.xml"/><Relationship Id="rId322" Type="http://schemas.openxmlformats.org/officeDocument/2006/relationships/slide" Target="slides/slide321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199" Type="http://schemas.openxmlformats.org/officeDocument/2006/relationships/slide" Target="slides/slide198.xml"/><Relationship Id="rId571" Type="http://schemas.openxmlformats.org/officeDocument/2006/relationships/slide" Target="slides/slide570.xml"/><Relationship Id="rId627" Type="http://schemas.openxmlformats.org/officeDocument/2006/relationships/slide" Target="slides/slide626.xml"/><Relationship Id="rId669" Type="http://schemas.openxmlformats.org/officeDocument/2006/relationships/slide" Target="slides/slide66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66" Type="http://schemas.openxmlformats.org/officeDocument/2006/relationships/slide" Target="slides/slide265.xml"/><Relationship Id="rId431" Type="http://schemas.openxmlformats.org/officeDocument/2006/relationships/slide" Target="slides/slide430.xml"/><Relationship Id="rId473" Type="http://schemas.openxmlformats.org/officeDocument/2006/relationships/slide" Target="slides/slide472.xml"/><Relationship Id="rId529" Type="http://schemas.openxmlformats.org/officeDocument/2006/relationships/slide" Target="slides/slide528.xml"/><Relationship Id="rId680" Type="http://schemas.openxmlformats.org/officeDocument/2006/relationships/slide" Target="slides/slide679.xml"/><Relationship Id="rId736" Type="http://schemas.openxmlformats.org/officeDocument/2006/relationships/slide" Target="slides/slide735.xml"/><Relationship Id="rId30" Type="http://schemas.openxmlformats.org/officeDocument/2006/relationships/slide" Target="slides/slide29.xml"/><Relationship Id="rId126" Type="http://schemas.openxmlformats.org/officeDocument/2006/relationships/slide" Target="slides/slide125.xml"/><Relationship Id="rId168" Type="http://schemas.openxmlformats.org/officeDocument/2006/relationships/slide" Target="slides/slide167.xml"/><Relationship Id="rId333" Type="http://schemas.openxmlformats.org/officeDocument/2006/relationships/slide" Target="slides/slide332.xml"/><Relationship Id="rId540" Type="http://schemas.openxmlformats.org/officeDocument/2006/relationships/slide" Target="slides/slide539.xml"/><Relationship Id="rId72" Type="http://schemas.openxmlformats.org/officeDocument/2006/relationships/slide" Target="slides/slide71.xml"/><Relationship Id="rId375" Type="http://schemas.openxmlformats.org/officeDocument/2006/relationships/slide" Target="slides/slide374.xml"/><Relationship Id="rId582" Type="http://schemas.openxmlformats.org/officeDocument/2006/relationships/slide" Target="slides/slide581.xml"/><Relationship Id="rId638" Type="http://schemas.openxmlformats.org/officeDocument/2006/relationships/slide" Target="slides/slide637.xml"/><Relationship Id="rId3" Type="http://schemas.openxmlformats.org/officeDocument/2006/relationships/slide" Target="slides/slide2.xml"/><Relationship Id="rId235" Type="http://schemas.openxmlformats.org/officeDocument/2006/relationships/slide" Target="slides/slide234.xml"/><Relationship Id="rId277" Type="http://schemas.openxmlformats.org/officeDocument/2006/relationships/slide" Target="slides/slide276.xml"/><Relationship Id="rId400" Type="http://schemas.openxmlformats.org/officeDocument/2006/relationships/slide" Target="slides/slide399.xml"/><Relationship Id="rId442" Type="http://schemas.openxmlformats.org/officeDocument/2006/relationships/slide" Target="slides/slide441.xml"/><Relationship Id="rId484" Type="http://schemas.openxmlformats.org/officeDocument/2006/relationships/slide" Target="slides/slide483.xml"/><Relationship Id="rId705" Type="http://schemas.openxmlformats.org/officeDocument/2006/relationships/slide" Target="slides/slide704.xml"/><Relationship Id="rId137" Type="http://schemas.openxmlformats.org/officeDocument/2006/relationships/slide" Target="slides/slide136.xml"/><Relationship Id="rId302" Type="http://schemas.openxmlformats.org/officeDocument/2006/relationships/slide" Target="slides/slide301.xml"/><Relationship Id="rId344" Type="http://schemas.openxmlformats.org/officeDocument/2006/relationships/slide" Target="slides/slide343.xml"/><Relationship Id="rId691" Type="http://schemas.openxmlformats.org/officeDocument/2006/relationships/slide" Target="slides/slide690.xml"/><Relationship Id="rId747" Type="http://schemas.openxmlformats.org/officeDocument/2006/relationships/slide" Target="slides/slide746.xml"/><Relationship Id="rId41" Type="http://schemas.openxmlformats.org/officeDocument/2006/relationships/slide" Target="slides/slide40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86" Type="http://schemas.openxmlformats.org/officeDocument/2006/relationships/slide" Target="slides/slide385.xml"/><Relationship Id="rId551" Type="http://schemas.openxmlformats.org/officeDocument/2006/relationships/slide" Target="slides/slide550.xml"/><Relationship Id="rId593" Type="http://schemas.openxmlformats.org/officeDocument/2006/relationships/slide" Target="slides/slide592.xml"/><Relationship Id="rId607" Type="http://schemas.openxmlformats.org/officeDocument/2006/relationships/slide" Target="slides/slide606.xml"/><Relationship Id="rId649" Type="http://schemas.openxmlformats.org/officeDocument/2006/relationships/slide" Target="slides/slide64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46" Type="http://schemas.openxmlformats.org/officeDocument/2006/relationships/slide" Target="slides/slide245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53" Type="http://schemas.openxmlformats.org/officeDocument/2006/relationships/slide" Target="slides/slide452.xml"/><Relationship Id="rId509" Type="http://schemas.openxmlformats.org/officeDocument/2006/relationships/slide" Target="slides/slide508.xml"/><Relationship Id="rId660" Type="http://schemas.openxmlformats.org/officeDocument/2006/relationships/slide" Target="slides/slide659.xml"/><Relationship Id="rId106" Type="http://schemas.openxmlformats.org/officeDocument/2006/relationships/slide" Target="slides/slide105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716" Type="http://schemas.openxmlformats.org/officeDocument/2006/relationships/slide" Target="slides/slide715.xml"/><Relationship Id="rId75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2" Type="http://schemas.openxmlformats.org/officeDocument/2006/relationships/slide" Target="slides/slide51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355" Type="http://schemas.openxmlformats.org/officeDocument/2006/relationships/slide" Target="slides/slide354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562" Type="http://schemas.openxmlformats.org/officeDocument/2006/relationships/slide" Target="slides/slide561.xml"/><Relationship Id="rId618" Type="http://schemas.openxmlformats.org/officeDocument/2006/relationships/slide" Target="slides/slide617.xml"/><Relationship Id="rId215" Type="http://schemas.openxmlformats.org/officeDocument/2006/relationships/slide" Target="slides/slide214.xml"/><Relationship Id="rId257" Type="http://schemas.openxmlformats.org/officeDocument/2006/relationships/slide" Target="slides/slide256.xml"/><Relationship Id="rId422" Type="http://schemas.openxmlformats.org/officeDocument/2006/relationships/slide" Target="slides/slide421.xml"/><Relationship Id="rId464" Type="http://schemas.openxmlformats.org/officeDocument/2006/relationships/slide" Target="slides/slide463.xml"/><Relationship Id="rId299" Type="http://schemas.openxmlformats.org/officeDocument/2006/relationships/slide" Target="slides/slide298.xml"/><Relationship Id="rId727" Type="http://schemas.openxmlformats.org/officeDocument/2006/relationships/slide" Target="slides/slide726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66" Type="http://schemas.openxmlformats.org/officeDocument/2006/relationships/slide" Target="slides/slide365.xml"/><Relationship Id="rId573" Type="http://schemas.openxmlformats.org/officeDocument/2006/relationships/slide" Target="slides/slide572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640" Type="http://schemas.openxmlformats.org/officeDocument/2006/relationships/slide" Target="slides/slide639.xml"/><Relationship Id="rId738" Type="http://schemas.openxmlformats.org/officeDocument/2006/relationships/slide" Target="slides/slide737.xml"/><Relationship Id="rId74" Type="http://schemas.openxmlformats.org/officeDocument/2006/relationships/slide" Target="slides/slide73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84" Type="http://schemas.openxmlformats.org/officeDocument/2006/relationships/slide" Target="slides/slide583.xml"/><Relationship Id="rId5" Type="http://schemas.openxmlformats.org/officeDocument/2006/relationships/slide" Target="slides/slide4.xml"/><Relationship Id="rId237" Type="http://schemas.openxmlformats.org/officeDocument/2006/relationships/slide" Target="slides/slide236.xml"/><Relationship Id="rId444" Type="http://schemas.openxmlformats.org/officeDocument/2006/relationships/slide" Target="slides/slide443.xml"/><Relationship Id="rId651" Type="http://schemas.openxmlformats.org/officeDocument/2006/relationships/slide" Target="slides/slide650.xml"/><Relationship Id="rId749" Type="http://schemas.openxmlformats.org/officeDocument/2006/relationships/slide" Target="slides/slide74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609" Type="http://schemas.openxmlformats.org/officeDocument/2006/relationships/slide" Target="slides/slide60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595" Type="http://schemas.openxmlformats.org/officeDocument/2006/relationships/slide" Target="slides/slide594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662" Type="http://schemas.openxmlformats.org/officeDocument/2006/relationships/slide" Target="slides/slide661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22" Type="http://schemas.openxmlformats.org/officeDocument/2006/relationships/slide" Target="slides/slide521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66" Type="http://schemas.openxmlformats.org/officeDocument/2006/relationships/slide" Target="slides/slide465.xml"/><Relationship Id="rId673" Type="http://schemas.openxmlformats.org/officeDocument/2006/relationships/slide" Target="slides/slide672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Relationship Id="rId740" Type="http://schemas.openxmlformats.org/officeDocument/2006/relationships/slide" Target="slides/slide739.xml"/><Relationship Id="rId172" Type="http://schemas.openxmlformats.org/officeDocument/2006/relationships/slide" Target="slides/slide171.xml"/><Relationship Id="rId477" Type="http://schemas.openxmlformats.org/officeDocument/2006/relationships/slide" Target="slides/slide476.xml"/><Relationship Id="rId600" Type="http://schemas.openxmlformats.org/officeDocument/2006/relationships/slide" Target="slides/slide599.xml"/><Relationship Id="rId684" Type="http://schemas.openxmlformats.org/officeDocument/2006/relationships/slide" Target="slides/slide683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44" Type="http://schemas.openxmlformats.org/officeDocument/2006/relationships/slide" Target="slides/slide543.xml"/><Relationship Id="rId751" Type="http://schemas.openxmlformats.org/officeDocument/2006/relationships/slide" Target="slides/slide750.xml"/><Relationship Id="rId183" Type="http://schemas.openxmlformats.org/officeDocument/2006/relationships/slide" Target="slides/slide182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611" Type="http://schemas.openxmlformats.org/officeDocument/2006/relationships/slide" Target="slides/slide610.xml"/><Relationship Id="rId250" Type="http://schemas.openxmlformats.org/officeDocument/2006/relationships/slide" Target="slides/slide249.xml"/><Relationship Id="rId488" Type="http://schemas.openxmlformats.org/officeDocument/2006/relationships/slide" Target="slides/slide487.xml"/><Relationship Id="rId695" Type="http://schemas.openxmlformats.org/officeDocument/2006/relationships/slide" Target="slides/slide694.xml"/><Relationship Id="rId709" Type="http://schemas.openxmlformats.org/officeDocument/2006/relationships/slide" Target="slides/slide708.xml"/><Relationship Id="rId45" Type="http://schemas.openxmlformats.org/officeDocument/2006/relationships/slide" Target="slides/slide44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55" Type="http://schemas.openxmlformats.org/officeDocument/2006/relationships/slide" Target="slides/slide554.xml"/><Relationship Id="rId762" Type="http://schemas.openxmlformats.org/officeDocument/2006/relationships/tableStyles" Target="tableStyles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622" Type="http://schemas.openxmlformats.org/officeDocument/2006/relationships/slide" Target="slides/slide621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56" Type="http://schemas.openxmlformats.org/officeDocument/2006/relationships/slide" Target="slides/slide55.xml"/><Relationship Id="rId359" Type="http://schemas.openxmlformats.org/officeDocument/2006/relationships/slide" Target="slides/slide358.xml"/><Relationship Id="rId566" Type="http://schemas.openxmlformats.org/officeDocument/2006/relationships/slide" Target="slides/slide565.xml"/><Relationship Id="rId121" Type="http://schemas.openxmlformats.org/officeDocument/2006/relationships/slide" Target="slides/slide120.xml"/><Relationship Id="rId219" Type="http://schemas.openxmlformats.org/officeDocument/2006/relationships/slide" Target="slides/slide218.xml"/><Relationship Id="rId426" Type="http://schemas.openxmlformats.org/officeDocument/2006/relationships/slide" Target="slides/slide425.xml"/><Relationship Id="rId633" Type="http://schemas.openxmlformats.org/officeDocument/2006/relationships/slide" Target="slides/slide632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577" Type="http://schemas.openxmlformats.org/officeDocument/2006/relationships/slide" Target="slides/slide576.xml"/><Relationship Id="rId700" Type="http://schemas.openxmlformats.org/officeDocument/2006/relationships/slide" Target="slides/slide699.xml"/><Relationship Id="rId132" Type="http://schemas.openxmlformats.org/officeDocument/2006/relationships/slide" Target="slides/slide131.xml"/><Relationship Id="rId437" Type="http://schemas.openxmlformats.org/officeDocument/2006/relationships/slide" Target="slides/slide436.xml"/><Relationship Id="rId644" Type="http://schemas.openxmlformats.org/officeDocument/2006/relationships/slide" Target="slides/slide643.xml"/><Relationship Id="rId283" Type="http://schemas.openxmlformats.org/officeDocument/2006/relationships/slide" Target="slides/slide282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711" Type="http://schemas.openxmlformats.org/officeDocument/2006/relationships/slide" Target="slides/slide710.xml"/><Relationship Id="rId78" Type="http://schemas.openxmlformats.org/officeDocument/2006/relationships/slide" Target="slides/slide77.xml"/><Relationship Id="rId143" Type="http://schemas.openxmlformats.org/officeDocument/2006/relationships/slide" Target="slides/slide142.xml"/><Relationship Id="rId350" Type="http://schemas.openxmlformats.org/officeDocument/2006/relationships/slide" Target="slides/slide349.xml"/><Relationship Id="rId588" Type="http://schemas.openxmlformats.org/officeDocument/2006/relationships/slide" Target="slides/slide587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448" Type="http://schemas.openxmlformats.org/officeDocument/2006/relationships/slide" Target="slides/slide447.xml"/><Relationship Id="rId655" Type="http://schemas.openxmlformats.org/officeDocument/2006/relationships/slide" Target="slides/slide654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722" Type="http://schemas.openxmlformats.org/officeDocument/2006/relationships/slide" Target="slides/slide721.xml"/><Relationship Id="rId89" Type="http://schemas.openxmlformats.org/officeDocument/2006/relationships/slide" Target="slides/slide88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99" Type="http://schemas.openxmlformats.org/officeDocument/2006/relationships/slide" Target="slides/slide598.xml"/><Relationship Id="rId459" Type="http://schemas.openxmlformats.org/officeDocument/2006/relationships/slide" Target="slides/slide458.xml"/><Relationship Id="rId666" Type="http://schemas.openxmlformats.org/officeDocument/2006/relationships/slide" Target="slides/slide665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19" Type="http://schemas.openxmlformats.org/officeDocument/2006/relationships/slide" Target="slides/slide318.xml"/><Relationship Id="rId526" Type="http://schemas.openxmlformats.org/officeDocument/2006/relationships/slide" Target="slides/slide525.xml"/><Relationship Id="rId733" Type="http://schemas.openxmlformats.org/officeDocument/2006/relationships/slide" Target="slides/slide732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677" Type="http://schemas.openxmlformats.org/officeDocument/2006/relationships/slide" Target="slides/slide676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537" Type="http://schemas.openxmlformats.org/officeDocument/2006/relationships/slide" Target="slides/slide536.xml"/><Relationship Id="rId744" Type="http://schemas.openxmlformats.org/officeDocument/2006/relationships/slide" Target="slides/slide743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83" Type="http://schemas.openxmlformats.org/officeDocument/2006/relationships/slide" Target="slides/slide382.xml"/><Relationship Id="rId590" Type="http://schemas.openxmlformats.org/officeDocument/2006/relationships/slide" Target="slides/slide589.xml"/><Relationship Id="rId604" Type="http://schemas.openxmlformats.org/officeDocument/2006/relationships/slide" Target="slides/slide603.xml"/><Relationship Id="rId243" Type="http://schemas.openxmlformats.org/officeDocument/2006/relationships/slide" Target="slides/slide242.xml"/><Relationship Id="rId450" Type="http://schemas.openxmlformats.org/officeDocument/2006/relationships/slide" Target="slides/slide449.xml"/><Relationship Id="rId688" Type="http://schemas.openxmlformats.org/officeDocument/2006/relationships/slide" Target="slides/slide687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548" Type="http://schemas.openxmlformats.org/officeDocument/2006/relationships/slide" Target="slides/slide547.xml"/><Relationship Id="rId755" Type="http://schemas.openxmlformats.org/officeDocument/2006/relationships/slide" Target="slides/slide754.xml"/><Relationship Id="rId91" Type="http://schemas.openxmlformats.org/officeDocument/2006/relationships/slide" Target="slides/slide90.xml"/><Relationship Id="rId187" Type="http://schemas.openxmlformats.org/officeDocument/2006/relationships/slide" Target="slides/slide186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615" Type="http://schemas.openxmlformats.org/officeDocument/2006/relationships/slide" Target="slides/slide614.xml"/><Relationship Id="rId254" Type="http://schemas.openxmlformats.org/officeDocument/2006/relationships/slide" Target="slides/slide253.xml"/><Relationship Id="rId699" Type="http://schemas.openxmlformats.org/officeDocument/2006/relationships/slide" Target="slides/slide698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461" Type="http://schemas.openxmlformats.org/officeDocument/2006/relationships/slide" Target="slides/slide460.xml"/><Relationship Id="rId559" Type="http://schemas.openxmlformats.org/officeDocument/2006/relationships/slide" Target="slides/slide558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419" Type="http://schemas.openxmlformats.org/officeDocument/2006/relationships/slide" Target="slides/slide418.xml"/><Relationship Id="rId626" Type="http://schemas.openxmlformats.org/officeDocument/2006/relationships/slide" Target="slides/slide625.xml"/><Relationship Id="rId265" Type="http://schemas.openxmlformats.org/officeDocument/2006/relationships/slide" Target="slides/slide264.xml"/><Relationship Id="rId472" Type="http://schemas.openxmlformats.org/officeDocument/2006/relationships/slide" Target="slides/slide471.xml"/><Relationship Id="rId125" Type="http://schemas.openxmlformats.org/officeDocument/2006/relationships/slide" Target="slides/slide124.xml"/><Relationship Id="rId332" Type="http://schemas.openxmlformats.org/officeDocument/2006/relationships/slide" Target="slides/slide331.xml"/><Relationship Id="rId637" Type="http://schemas.openxmlformats.org/officeDocument/2006/relationships/slide" Target="slides/slide636.xml"/><Relationship Id="rId276" Type="http://schemas.openxmlformats.org/officeDocument/2006/relationships/slide" Target="slides/slide275.xml"/><Relationship Id="rId483" Type="http://schemas.openxmlformats.org/officeDocument/2006/relationships/slide" Target="slides/slide482.xml"/><Relationship Id="rId690" Type="http://schemas.openxmlformats.org/officeDocument/2006/relationships/slide" Target="slides/slide689.xml"/><Relationship Id="rId704" Type="http://schemas.openxmlformats.org/officeDocument/2006/relationships/slide" Target="slides/slide703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343" Type="http://schemas.openxmlformats.org/officeDocument/2006/relationships/slide" Target="slides/slide342.xml"/><Relationship Id="rId550" Type="http://schemas.openxmlformats.org/officeDocument/2006/relationships/slide" Target="slides/slide549.xml"/><Relationship Id="rId203" Type="http://schemas.openxmlformats.org/officeDocument/2006/relationships/slide" Target="slides/slide202.xml"/><Relationship Id="rId648" Type="http://schemas.openxmlformats.org/officeDocument/2006/relationships/slide" Target="slides/slide647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715" Type="http://schemas.openxmlformats.org/officeDocument/2006/relationships/slide" Target="slides/slide714.xml"/><Relationship Id="rId147" Type="http://schemas.openxmlformats.org/officeDocument/2006/relationships/slide" Target="slides/slide146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561" Type="http://schemas.openxmlformats.org/officeDocument/2006/relationships/slide" Target="slides/slide560.xml"/><Relationship Id="rId659" Type="http://schemas.openxmlformats.org/officeDocument/2006/relationships/slide" Target="slides/slide658.xml"/><Relationship Id="rId214" Type="http://schemas.openxmlformats.org/officeDocument/2006/relationships/slide" Target="slides/slide213.xml"/><Relationship Id="rId298" Type="http://schemas.openxmlformats.org/officeDocument/2006/relationships/slide" Target="slides/slide297.xml"/><Relationship Id="rId421" Type="http://schemas.openxmlformats.org/officeDocument/2006/relationships/slide" Target="slides/slide420.xml"/><Relationship Id="rId519" Type="http://schemas.openxmlformats.org/officeDocument/2006/relationships/slide" Target="slides/slide518.xml"/><Relationship Id="rId158" Type="http://schemas.openxmlformats.org/officeDocument/2006/relationships/slide" Target="slides/slide157.xml"/><Relationship Id="rId726" Type="http://schemas.openxmlformats.org/officeDocument/2006/relationships/slide" Target="slides/slide725.xml"/><Relationship Id="rId62" Type="http://schemas.openxmlformats.org/officeDocument/2006/relationships/slide" Target="slides/slide61.xml"/><Relationship Id="rId365" Type="http://schemas.openxmlformats.org/officeDocument/2006/relationships/slide" Target="slides/slide364.xml"/><Relationship Id="rId572" Type="http://schemas.openxmlformats.org/officeDocument/2006/relationships/slide" Target="slides/slide571.xml"/><Relationship Id="rId225" Type="http://schemas.openxmlformats.org/officeDocument/2006/relationships/slide" Target="slides/slide224.xml"/><Relationship Id="rId432" Type="http://schemas.openxmlformats.org/officeDocument/2006/relationships/slide" Target="slides/slide431.xml"/><Relationship Id="rId737" Type="http://schemas.openxmlformats.org/officeDocument/2006/relationships/slide" Target="slides/slide736.xml"/><Relationship Id="rId73" Type="http://schemas.openxmlformats.org/officeDocument/2006/relationships/slide" Target="slides/slide72.xml"/><Relationship Id="rId169" Type="http://schemas.openxmlformats.org/officeDocument/2006/relationships/slide" Target="slides/slide168.xml"/><Relationship Id="rId376" Type="http://schemas.openxmlformats.org/officeDocument/2006/relationships/slide" Target="slides/slide375.xml"/><Relationship Id="rId583" Type="http://schemas.openxmlformats.org/officeDocument/2006/relationships/slide" Target="slides/slide58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F6316-A0AA-4438-B318-B530AB783D40}" type="datetimeFigureOut">
              <a:rPr lang="es-AR" smtClean="0"/>
              <a:t>3/1/2020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685800"/>
            <a:ext cx="5578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6339C-0B74-4BE0-B4FA-D30B70E7F9C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030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39763" y="685800"/>
            <a:ext cx="55784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6339C-0B74-4BE0-B4FA-D30B70E7F9C7}" type="slidenum">
              <a:rPr lang="es-AR" smtClean="0"/>
              <a:t>121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735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9763" y="685800"/>
            <a:ext cx="5578475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6339C-0B74-4BE0-B4FA-D30B70E7F9C7}" type="slidenum">
              <a:rPr lang="es-AR" smtClean="0"/>
              <a:t>548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65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9428668" y="5111604"/>
            <a:ext cx="1892949" cy="157958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59727" y="776289"/>
            <a:ext cx="984067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659727" y="2250280"/>
            <a:ext cx="984067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dirty="0"/>
              <a:t>Haga clic para modificar el estilo de subtítulo del patrón</a:t>
            </a:r>
            <a:endParaRPr kumimoji="0" lang="en-US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674019" y="6012657"/>
            <a:ext cx="7068079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CFC8931-A870-409B-841E-15C72D21FA33}" type="datetimeFigureOut">
              <a:rPr lang="es-AR" smtClean="0"/>
              <a:pPr/>
              <a:t>3/1/2020</a:t>
            </a:fld>
            <a:endParaRPr lang="es-AR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674019" y="5650705"/>
            <a:ext cx="7068079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242621" y="5752308"/>
            <a:ext cx="613807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55F2E7-0CCA-4CFD-8910-A196D0688D1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8931-A870-409B-841E-15C72D21FA33}" type="datetimeFigureOut">
              <a:rPr lang="es-AR" smtClean="0"/>
              <a:pPr/>
              <a:t>3/1/2020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F2E7-0CCA-4CFD-8910-A196D0688D1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277093" y="381000"/>
            <a:ext cx="2325026" cy="5486400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58006" y="381000"/>
            <a:ext cx="7626085" cy="548640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8931-A870-409B-841E-15C72D21FA33}" type="datetimeFigureOut">
              <a:rPr lang="es-AR" smtClean="0"/>
              <a:pPr/>
              <a:t>3/1/2020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F2E7-0CCA-4CFD-8910-A196D0688D1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006" y="267494"/>
            <a:ext cx="10044113" cy="139903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8006" y="1882808"/>
            <a:ext cx="10044113" cy="4572000"/>
          </a:xfrm>
        </p:spPr>
        <p:txBody>
          <a:bodyPr/>
          <a:lstStyle/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  <a:p>
            <a:pPr lvl="1" eaLnBrk="1" latinLnBrk="0" hangingPunct="1"/>
            <a:r>
              <a:rPr lang="es-ES" dirty="0"/>
              <a:t>Segundo nivel</a:t>
            </a:r>
          </a:p>
          <a:p>
            <a:pPr lvl="2" eaLnBrk="1" latinLnBrk="0" hangingPunct="1"/>
            <a:r>
              <a:rPr lang="es-ES" dirty="0"/>
              <a:t>Tercer nivel</a:t>
            </a:r>
          </a:p>
          <a:p>
            <a:pPr lvl="3" eaLnBrk="1" latinLnBrk="0" hangingPunct="1"/>
            <a:r>
              <a:rPr lang="es-ES" dirty="0"/>
              <a:t>Cuarto nivel</a:t>
            </a:r>
          </a:p>
          <a:p>
            <a:pPr lvl="4" eaLnBrk="1" latinLnBrk="0" hangingPunct="1"/>
            <a:r>
              <a:rPr lang="es-ES" dirty="0"/>
              <a:t>Quinto nivel</a:t>
            </a:r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847906" y="6480048"/>
            <a:ext cx="2604029" cy="301752"/>
          </a:xfrm>
        </p:spPr>
        <p:txBody>
          <a:bodyPr/>
          <a:lstStyle/>
          <a:p>
            <a:fld id="{3CFC8931-A870-409B-841E-15C72D21FA33}" type="datetimeFigureOut">
              <a:rPr lang="es-AR" smtClean="0"/>
              <a:pPr/>
              <a:t>3/1/2020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8006" y="6480970"/>
            <a:ext cx="5199339" cy="300831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F2E7-0CCA-4CFD-8910-A196D0688D1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8585" y="7035"/>
            <a:ext cx="11142955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9428668" y="166811"/>
            <a:ext cx="1892949" cy="157958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489252" y="6477000"/>
            <a:ext cx="2604029" cy="304800"/>
          </a:xfrm>
        </p:spPr>
        <p:txBody>
          <a:bodyPr/>
          <a:lstStyle/>
          <a:p>
            <a:fld id="{3CFC8931-A870-409B-841E-15C72D21FA33}" type="datetimeFigureOut">
              <a:rPr lang="es-AR" smtClean="0"/>
              <a:pPr/>
              <a:t>3/1/2020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96912" y="6480970"/>
            <a:ext cx="5199339" cy="300831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314396" y="809625"/>
            <a:ext cx="613807" cy="300831"/>
          </a:xfrm>
        </p:spPr>
        <p:txBody>
          <a:bodyPr/>
          <a:lstStyle/>
          <a:p>
            <a:fld id="{7355F2E7-0CCA-4CFD-8910-A196D0688D14}" type="slidenum">
              <a:rPr lang="es-AR" smtClean="0"/>
              <a:pPr/>
              <a:t>‹Nº›</a:t>
            </a:fld>
            <a:endParaRPr lang="es-AR" dirty="0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7895074" y="9381"/>
            <a:ext cx="3262190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5"/>
            <a:ext cx="11151540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5005" y="271465"/>
            <a:ext cx="8835099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5005" y="1633536"/>
            <a:ext cx="4743053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dirty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58006" y="1722438"/>
            <a:ext cx="4929055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  <a:p>
            <a:pPr lvl="1" eaLnBrk="1" latinLnBrk="0" hangingPunct="1"/>
            <a:r>
              <a:rPr lang="es-ES" dirty="0"/>
              <a:t>Segundo nivel</a:t>
            </a:r>
          </a:p>
          <a:p>
            <a:pPr lvl="2" eaLnBrk="1" latinLnBrk="0" hangingPunct="1"/>
            <a:r>
              <a:rPr lang="es-ES" dirty="0"/>
              <a:t>Tercer nivel</a:t>
            </a:r>
          </a:p>
          <a:p>
            <a:pPr lvl="3" eaLnBrk="1" latinLnBrk="0" hangingPunct="1"/>
            <a:r>
              <a:rPr lang="es-ES" dirty="0"/>
              <a:t>Cuarto nivel</a:t>
            </a:r>
          </a:p>
          <a:p>
            <a:pPr lvl="4" eaLnBrk="1" latinLnBrk="0" hangingPunct="1"/>
            <a:r>
              <a:rPr lang="es-ES" dirty="0"/>
              <a:t>Quinto nivel</a:t>
            </a:r>
            <a:endParaRPr kumimoji="0"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673064" y="1722438"/>
            <a:ext cx="4929055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  <a:p>
            <a:pPr lvl="1" eaLnBrk="1" latinLnBrk="0" hangingPunct="1"/>
            <a:r>
              <a:rPr lang="es-ES" dirty="0"/>
              <a:t>Segundo nivel</a:t>
            </a:r>
          </a:p>
          <a:p>
            <a:pPr lvl="2" eaLnBrk="1" latinLnBrk="0" hangingPunct="1"/>
            <a:r>
              <a:rPr lang="es-ES" dirty="0"/>
              <a:t>Tercer nivel</a:t>
            </a:r>
          </a:p>
          <a:p>
            <a:pPr lvl="3" eaLnBrk="1" latinLnBrk="0" hangingPunct="1"/>
            <a:r>
              <a:rPr lang="es-ES" dirty="0"/>
              <a:t>Cuarto nivel</a:t>
            </a:r>
          </a:p>
          <a:p>
            <a:pPr lvl="4" eaLnBrk="1" latinLnBrk="0" hangingPunct="1"/>
            <a:r>
              <a:rPr lang="es-ES" dirty="0"/>
              <a:t>Quinto nivel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847906" y="6480969"/>
            <a:ext cx="2604029" cy="301752"/>
          </a:xfrm>
        </p:spPr>
        <p:txBody>
          <a:bodyPr/>
          <a:lstStyle/>
          <a:p>
            <a:fld id="{3CFC8931-A870-409B-841E-15C72D21FA33}" type="datetimeFigureOut">
              <a:rPr lang="es-AR" smtClean="0"/>
              <a:pPr/>
              <a:t>3/1/2020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8006" y="6480969"/>
            <a:ext cx="5199339" cy="301752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262904" y="6480969"/>
            <a:ext cx="613807" cy="301752"/>
          </a:xfrm>
        </p:spPr>
        <p:txBody>
          <a:bodyPr/>
          <a:lstStyle/>
          <a:p>
            <a:fld id="{7355F2E7-0CCA-4CFD-8910-A196D0688D1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2922" y="290732"/>
            <a:ext cx="1302015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65971" y="290732"/>
            <a:ext cx="709132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665971" y="3427124"/>
            <a:ext cx="709132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468104" y="290732"/>
            <a:ext cx="8370094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468104" y="3427124"/>
            <a:ext cx="8370094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5847906" y="6480969"/>
            <a:ext cx="2600309" cy="301752"/>
          </a:xfrm>
        </p:spPr>
        <p:txBody>
          <a:bodyPr/>
          <a:lstStyle/>
          <a:p>
            <a:fld id="{3CFC8931-A870-409B-841E-15C72D21FA33}" type="datetimeFigureOut">
              <a:rPr lang="es-AR" smtClean="0"/>
              <a:pPr/>
              <a:t>3/1/2020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8006" y="6480969"/>
            <a:ext cx="5200618" cy="301752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262904" y="6483096"/>
            <a:ext cx="613807" cy="301752"/>
          </a:xfrm>
        </p:spPr>
        <p:txBody>
          <a:bodyPr/>
          <a:lstStyle>
            <a:lvl1pPr algn="ctr">
              <a:defRPr/>
            </a:lvl1pPr>
          </a:lstStyle>
          <a:p>
            <a:fld id="{7355F2E7-0CCA-4CFD-8910-A196D0688D1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8931-A870-409B-841E-15C72D21FA33}" type="datetimeFigureOut">
              <a:rPr lang="es-AR" smtClean="0"/>
              <a:pPr/>
              <a:t>3/1/2020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F2E7-0CCA-4CFD-8910-A196D0688D1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5847906" y="6480969"/>
            <a:ext cx="2604029" cy="301752"/>
          </a:xfrm>
        </p:spPr>
        <p:txBody>
          <a:bodyPr/>
          <a:lstStyle/>
          <a:p>
            <a:fld id="{3CFC8931-A870-409B-841E-15C72D21FA33}" type="datetimeFigureOut">
              <a:rPr lang="es-AR" smtClean="0"/>
              <a:pPr/>
              <a:t>3/1/2020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8006" y="6481891"/>
            <a:ext cx="5199339" cy="300831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262904" y="6480969"/>
            <a:ext cx="613807" cy="301752"/>
          </a:xfrm>
        </p:spPr>
        <p:txBody>
          <a:bodyPr/>
          <a:lstStyle/>
          <a:p>
            <a:fld id="{7355F2E7-0CCA-4CFD-8910-A196D0688D1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7843" y="367664"/>
            <a:ext cx="1116013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386297" y="367664"/>
            <a:ext cx="2976033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456300" y="320040"/>
            <a:ext cx="6439392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7663403" y="6556248"/>
            <a:ext cx="2604029" cy="301752"/>
          </a:xfrm>
        </p:spPr>
        <p:txBody>
          <a:bodyPr/>
          <a:lstStyle>
            <a:lvl1pPr>
              <a:defRPr sz="900"/>
            </a:lvl1pPr>
          </a:lstStyle>
          <a:p>
            <a:fld id="{3CFC8931-A870-409B-841E-15C72D21FA33}" type="datetimeFigureOut">
              <a:rPr lang="es-AR" smtClean="0"/>
              <a:pPr/>
              <a:t>3/1/2020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86296" y="6556248"/>
            <a:ext cx="6277107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264991" y="6556248"/>
            <a:ext cx="613807" cy="301752"/>
          </a:xfrm>
        </p:spPr>
        <p:txBody>
          <a:bodyPr/>
          <a:lstStyle>
            <a:lvl1pPr>
              <a:defRPr sz="900"/>
            </a:lvl1pPr>
          </a:lstStyle>
          <a:p>
            <a:fld id="{7355F2E7-0CCA-4CFD-8910-A196D0688D1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7843" y="150896"/>
            <a:ext cx="1116013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89203" y="373966"/>
            <a:ext cx="8950420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95016" y="5867400"/>
            <a:ext cx="8950420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7454963" y="6556248"/>
            <a:ext cx="2566829" cy="301752"/>
          </a:xfrm>
        </p:spPr>
        <p:txBody>
          <a:bodyPr/>
          <a:lstStyle>
            <a:lvl1pPr>
              <a:defRPr sz="900"/>
            </a:lvl1pPr>
          </a:lstStyle>
          <a:p>
            <a:fld id="{3CFC8931-A870-409B-841E-15C72D21FA33}" type="datetimeFigureOut">
              <a:rPr lang="es-AR" smtClean="0"/>
              <a:pPr/>
              <a:t>3/1/2020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28496" y="6557169"/>
            <a:ext cx="6039053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028969" y="6556248"/>
            <a:ext cx="446405" cy="301752"/>
          </a:xfrm>
        </p:spPr>
        <p:txBody>
          <a:bodyPr/>
          <a:lstStyle>
            <a:lvl1pPr algn="ctr">
              <a:defRPr sz="900"/>
            </a:lvl1pPr>
          </a:lstStyle>
          <a:p>
            <a:fld id="{7355F2E7-0CCA-4CFD-8910-A196D0688D1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8585" y="14069"/>
            <a:ext cx="11142955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>
              <a:effectLst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0" y="7035"/>
            <a:ext cx="11151540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7895074" y="4948410"/>
            <a:ext cx="3262190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558006" y="267494"/>
            <a:ext cx="10044113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dirty="0"/>
              <a:t>Haga clic para modificar el estilo de título del patrón</a:t>
            </a:r>
            <a:endParaRPr kumimoji="0" lang="en-US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558006" y="1882808"/>
            <a:ext cx="10044113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dirty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/>
              <a:t>Segundo nivel</a:t>
            </a:r>
          </a:p>
          <a:p>
            <a:pPr lvl="2" eaLnBrk="1" latinLnBrk="0" hangingPunct="1"/>
            <a:r>
              <a:rPr kumimoji="0" lang="es-ES" dirty="0"/>
              <a:t>Tercer nivel</a:t>
            </a:r>
          </a:p>
          <a:p>
            <a:pPr lvl="3" eaLnBrk="1" latinLnBrk="0" hangingPunct="1"/>
            <a:r>
              <a:rPr kumimoji="0" lang="es-ES" dirty="0"/>
              <a:t>Cuarto nivel</a:t>
            </a:r>
          </a:p>
          <a:p>
            <a:pPr lvl="4" eaLnBrk="1" latinLnBrk="0" hangingPunct="1"/>
            <a:r>
              <a:rPr kumimoji="0" lang="es-ES" dirty="0"/>
              <a:t>Quinto nivel</a:t>
            </a:r>
            <a:endParaRPr kumimoji="0" lang="en-U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847906" y="6480969"/>
            <a:ext cx="2604029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CFC8931-A870-409B-841E-15C72D21FA33}" type="datetimeFigureOut">
              <a:rPr lang="es-AR" smtClean="0"/>
              <a:pPr/>
              <a:t>3/1/2020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58006" y="6481891"/>
            <a:ext cx="5199339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262904" y="6480969"/>
            <a:ext cx="613807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55F2E7-0CCA-4CFD-8910-A196D0688D14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b="0" kern="1200" cap="none" spc="0">
          <a:ln w="18415" cmpd="sng">
            <a:noFill/>
            <a:prstDash val="solid"/>
          </a:ln>
          <a:solidFill>
            <a:schemeClr val="accent2">
              <a:lumMod val="60000"/>
              <a:lumOff val="40000"/>
            </a:schemeClr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2500" b="0" i="0" u="none" strike="noStrike" kern="1200">
          <a:solidFill>
            <a:schemeClr val="tx2">
              <a:lumMod val="25000"/>
            </a:schemeClr>
          </a:solidFill>
          <a:effectLst/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500" kern="1200">
          <a:solidFill>
            <a:schemeClr val="tx2">
              <a:lumMod val="10000"/>
            </a:schemeClr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500" kern="1200">
          <a:solidFill>
            <a:schemeClr val="tx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500" kern="1200">
          <a:solidFill>
            <a:schemeClr val="tx2">
              <a:lumMod val="10000"/>
            </a:schemeClr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500" kern="1200">
          <a:solidFill>
            <a:schemeClr val="tx2">
              <a:lumMod val="10000"/>
            </a:schemeClr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6" Type="http://schemas.openxmlformats.org/officeDocument/2006/relationships/slide" Target="slide186.xml"/><Relationship Id="rId21" Type="http://schemas.openxmlformats.org/officeDocument/2006/relationships/slide" Target="slide174.xml"/><Relationship Id="rId34" Type="http://schemas.openxmlformats.org/officeDocument/2006/relationships/slide" Target="slide211.xml"/><Relationship Id="rId42" Type="http://schemas.openxmlformats.org/officeDocument/2006/relationships/slide" Target="slide235.xml"/><Relationship Id="rId47" Type="http://schemas.openxmlformats.org/officeDocument/2006/relationships/slide" Target="slide254.xml"/><Relationship Id="rId50" Type="http://schemas.openxmlformats.org/officeDocument/2006/relationships/slide" Target="slide263.xml"/><Relationship Id="rId55" Type="http://schemas.openxmlformats.org/officeDocument/2006/relationships/slide" Target="slide280.xml"/><Relationship Id="rId63" Type="http://schemas.openxmlformats.org/officeDocument/2006/relationships/slide" Target="slide304.xml"/><Relationship Id="rId7" Type="http://schemas.openxmlformats.org/officeDocument/2006/relationships/slide" Target="slide133.xml"/><Relationship Id="rId2" Type="http://schemas.openxmlformats.org/officeDocument/2006/relationships/slide" Target="slide122.xml"/><Relationship Id="rId16" Type="http://schemas.openxmlformats.org/officeDocument/2006/relationships/slide" Target="slide162.xml"/><Relationship Id="rId29" Type="http://schemas.openxmlformats.org/officeDocument/2006/relationships/slide" Target="slide192.xml"/><Relationship Id="rId11" Type="http://schemas.openxmlformats.org/officeDocument/2006/relationships/slide" Target="slide146.xml"/><Relationship Id="rId24" Type="http://schemas.openxmlformats.org/officeDocument/2006/relationships/slide" Target="slide181.xml"/><Relationship Id="rId32" Type="http://schemas.openxmlformats.org/officeDocument/2006/relationships/slide" Target="slide203.xml"/><Relationship Id="rId37" Type="http://schemas.openxmlformats.org/officeDocument/2006/relationships/slide" Target="slide222.xml"/><Relationship Id="rId40" Type="http://schemas.openxmlformats.org/officeDocument/2006/relationships/slide" Target="slide229.xml"/><Relationship Id="rId45" Type="http://schemas.openxmlformats.org/officeDocument/2006/relationships/slide" Target="slide246.xml"/><Relationship Id="rId53" Type="http://schemas.openxmlformats.org/officeDocument/2006/relationships/slide" Target="slide273.xml"/><Relationship Id="rId58" Type="http://schemas.openxmlformats.org/officeDocument/2006/relationships/slide" Target="slide289.xml"/><Relationship Id="rId66" Type="http://schemas.openxmlformats.org/officeDocument/2006/relationships/slide" Target="slide317.xml"/><Relationship Id="rId5" Type="http://schemas.openxmlformats.org/officeDocument/2006/relationships/slide" Target="slide128.xml"/><Relationship Id="rId61" Type="http://schemas.openxmlformats.org/officeDocument/2006/relationships/slide" Target="slide299.xml"/><Relationship Id="rId19" Type="http://schemas.openxmlformats.org/officeDocument/2006/relationships/slide" Target="slide170.xml"/><Relationship Id="rId14" Type="http://schemas.openxmlformats.org/officeDocument/2006/relationships/slide" Target="slide156.xml"/><Relationship Id="rId22" Type="http://schemas.openxmlformats.org/officeDocument/2006/relationships/slide" Target="slide175.xml"/><Relationship Id="rId27" Type="http://schemas.openxmlformats.org/officeDocument/2006/relationships/slide" Target="slide188.xml"/><Relationship Id="rId30" Type="http://schemas.openxmlformats.org/officeDocument/2006/relationships/slide" Target="slide198.xml"/><Relationship Id="rId35" Type="http://schemas.openxmlformats.org/officeDocument/2006/relationships/slide" Target="slide216.xml"/><Relationship Id="rId43" Type="http://schemas.openxmlformats.org/officeDocument/2006/relationships/slide" Target="slide239.xml"/><Relationship Id="rId48" Type="http://schemas.openxmlformats.org/officeDocument/2006/relationships/slide" Target="slide257.xml"/><Relationship Id="rId56" Type="http://schemas.openxmlformats.org/officeDocument/2006/relationships/slide" Target="slide283.xml"/><Relationship Id="rId64" Type="http://schemas.openxmlformats.org/officeDocument/2006/relationships/slide" Target="slide307.xml"/><Relationship Id="rId8" Type="http://schemas.openxmlformats.org/officeDocument/2006/relationships/slide" Target="slide137.xml"/><Relationship Id="rId51" Type="http://schemas.openxmlformats.org/officeDocument/2006/relationships/slide" Target="slide267.xml"/><Relationship Id="rId3" Type="http://schemas.openxmlformats.org/officeDocument/2006/relationships/slide" Target="slide124.xml"/><Relationship Id="rId12" Type="http://schemas.openxmlformats.org/officeDocument/2006/relationships/slide" Target="slide148.xml"/><Relationship Id="rId17" Type="http://schemas.openxmlformats.org/officeDocument/2006/relationships/slide" Target="slide164.xml"/><Relationship Id="rId25" Type="http://schemas.openxmlformats.org/officeDocument/2006/relationships/slide" Target="slide183.xml"/><Relationship Id="rId33" Type="http://schemas.openxmlformats.org/officeDocument/2006/relationships/slide" Target="slide207.xml"/><Relationship Id="rId38" Type="http://schemas.openxmlformats.org/officeDocument/2006/relationships/slide" Target="slide225.xml"/><Relationship Id="rId46" Type="http://schemas.openxmlformats.org/officeDocument/2006/relationships/slide" Target="slide251.xml"/><Relationship Id="rId59" Type="http://schemas.openxmlformats.org/officeDocument/2006/relationships/slide" Target="slide293.xml"/><Relationship Id="rId20" Type="http://schemas.openxmlformats.org/officeDocument/2006/relationships/slide" Target="slide172.xml"/><Relationship Id="rId41" Type="http://schemas.openxmlformats.org/officeDocument/2006/relationships/slide" Target="slide231.xml"/><Relationship Id="rId54" Type="http://schemas.openxmlformats.org/officeDocument/2006/relationships/slide" Target="slide278.xml"/><Relationship Id="rId62" Type="http://schemas.openxmlformats.org/officeDocument/2006/relationships/slide" Target="slide30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1.xml"/><Relationship Id="rId15" Type="http://schemas.openxmlformats.org/officeDocument/2006/relationships/slide" Target="slide160.xml"/><Relationship Id="rId23" Type="http://schemas.openxmlformats.org/officeDocument/2006/relationships/slide" Target="slide178.xml"/><Relationship Id="rId28" Type="http://schemas.openxmlformats.org/officeDocument/2006/relationships/slide" Target="slide190.xml"/><Relationship Id="rId36" Type="http://schemas.openxmlformats.org/officeDocument/2006/relationships/slide" Target="slide219.xml"/><Relationship Id="rId49" Type="http://schemas.openxmlformats.org/officeDocument/2006/relationships/slide" Target="slide260.xml"/><Relationship Id="rId57" Type="http://schemas.openxmlformats.org/officeDocument/2006/relationships/slide" Target="slide286.xml"/><Relationship Id="rId10" Type="http://schemas.openxmlformats.org/officeDocument/2006/relationships/slide" Target="slide143.xml"/><Relationship Id="rId31" Type="http://schemas.openxmlformats.org/officeDocument/2006/relationships/slide" Target="slide200.xml"/><Relationship Id="rId44" Type="http://schemas.openxmlformats.org/officeDocument/2006/relationships/slide" Target="slide241.xml"/><Relationship Id="rId52" Type="http://schemas.openxmlformats.org/officeDocument/2006/relationships/slide" Target="slide271.xml"/><Relationship Id="rId60" Type="http://schemas.openxmlformats.org/officeDocument/2006/relationships/slide" Target="slide296.xml"/><Relationship Id="rId65" Type="http://schemas.openxmlformats.org/officeDocument/2006/relationships/slide" Target="slide311.xml"/><Relationship Id="rId4" Type="http://schemas.openxmlformats.org/officeDocument/2006/relationships/slide" Target="slide126.xml"/><Relationship Id="rId9" Type="http://schemas.openxmlformats.org/officeDocument/2006/relationships/slide" Target="slide141.xml"/><Relationship Id="rId13" Type="http://schemas.openxmlformats.org/officeDocument/2006/relationships/slide" Target="slide154.xml"/><Relationship Id="rId18" Type="http://schemas.openxmlformats.org/officeDocument/2006/relationships/slide" Target="slide166.xml"/><Relationship Id="rId39" Type="http://schemas.openxmlformats.org/officeDocument/2006/relationships/slide" Target="slide2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3" Type="http://schemas.openxmlformats.org/officeDocument/2006/relationships/slide" Target="slide357.xml"/><Relationship Id="rId18" Type="http://schemas.openxmlformats.org/officeDocument/2006/relationships/slide" Target="slide369.xml"/><Relationship Id="rId26" Type="http://schemas.openxmlformats.org/officeDocument/2006/relationships/slide" Target="slide398.xml"/><Relationship Id="rId39" Type="http://schemas.openxmlformats.org/officeDocument/2006/relationships/slide" Target="slide435.xml"/><Relationship Id="rId21" Type="http://schemas.openxmlformats.org/officeDocument/2006/relationships/slide" Target="slide380.xml"/><Relationship Id="rId34" Type="http://schemas.openxmlformats.org/officeDocument/2006/relationships/slide" Target="slide419.xml"/><Relationship Id="rId42" Type="http://schemas.openxmlformats.org/officeDocument/2006/relationships/slide" Target="slide443.xml"/><Relationship Id="rId47" Type="http://schemas.openxmlformats.org/officeDocument/2006/relationships/slide" Target="slide457.xml"/><Relationship Id="rId50" Type="http://schemas.openxmlformats.org/officeDocument/2006/relationships/slide" Target="slide466.xml"/><Relationship Id="rId55" Type="http://schemas.openxmlformats.org/officeDocument/2006/relationships/slide" Target="slide480.xml"/><Relationship Id="rId7" Type="http://schemas.openxmlformats.org/officeDocument/2006/relationships/slide" Target="slide336.xml"/><Relationship Id="rId2" Type="http://schemas.openxmlformats.org/officeDocument/2006/relationships/slide" Target="slide319.xml"/><Relationship Id="rId16" Type="http://schemas.openxmlformats.org/officeDocument/2006/relationships/slide" Target="slide363.xml"/><Relationship Id="rId29" Type="http://schemas.openxmlformats.org/officeDocument/2006/relationships/slide" Target="slide406.xml"/><Relationship Id="rId11" Type="http://schemas.openxmlformats.org/officeDocument/2006/relationships/slide" Target="slide350.xml"/><Relationship Id="rId24" Type="http://schemas.openxmlformats.org/officeDocument/2006/relationships/slide" Target="slide392.xml"/><Relationship Id="rId32" Type="http://schemas.openxmlformats.org/officeDocument/2006/relationships/slide" Target="slide413.xml"/><Relationship Id="rId37" Type="http://schemas.openxmlformats.org/officeDocument/2006/relationships/slide" Target="slide429.xml"/><Relationship Id="rId40" Type="http://schemas.openxmlformats.org/officeDocument/2006/relationships/slide" Target="slide437.xml"/><Relationship Id="rId45" Type="http://schemas.openxmlformats.org/officeDocument/2006/relationships/slide" Target="slide453.xml"/><Relationship Id="rId53" Type="http://schemas.openxmlformats.org/officeDocument/2006/relationships/slide" Target="slide474.xml"/><Relationship Id="rId58" Type="http://schemas.openxmlformats.org/officeDocument/2006/relationships/slide" Target="slide491.xml"/><Relationship Id="rId5" Type="http://schemas.openxmlformats.org/officeDocument/2006/relationships/slide" Target="slide326.xml"/><Relationship Id="rId19" Type="http://schemas.openxmlformats.org/officeDocument/2006/relationships/slide" Target="slide374.xml"/><Relationship Id="rId4" Type="http://schemas.openxmlformats.org/officeDocument/2006/relationships/slide" Target="slide324.xml"/><Relationship Id="rId9" Type="http://schemas.openxmlformats.org/officeDocument/2006/relationships/slide" Target="slide342.xml"/><Relationship Id="rId14" Type="http://schemas.openxmlformats.org/officeDocument/2006/relationships/slide" Target="slide359.xml"/><Relationship Id="rId22" Type="http://schemas.openxmlformats.org/officeDocument/2006/relationships/slide" Target="slide384.xml"/><Relationship Id="rId27" Type="http://schemas.openxmlformats.org/officeDocument/2006/relationships/slide" Target="slide401.xml"/><Relationship Id="rId30" Type="http://schemas.openxmlformats.org/officeDocument/2006/relationships/slide" Target="slide409.xml"/><Relationship Id="rId35" Type="http://schemas.openxmlformats.org/officeDocument/2006/relationships/slide" Target="slide422.xml"/><Relationship Id="rId43" Type="http://schemas.openxmlformats.org/officeDocument/2006/relationships/slide" Target="slide446.xml"/><Relationship Id="rId48" Type="http://schemas.openxmlformats.org/officeDocument/2006/relationships/slide" Target="slide461.xml"/><Relationship Id="rId56" Type="http://schemas.openxmlformats.org/officeDocument/2006/relationships/slide" Target="slide490.xml"/><Relationship Id="rId8" Type="http://schemas.openxmlformats.org/officeDocument/2006/relationships/slide" Target="slide340.xml"/><Relationship Id="rId51" Type="http://schemas.openxmlformats.org/officeDocument/2006/relationships/slide" Target="slide471.xml"/><Relationship Id="rId3" Type="http://schemas.openxmlformats.org/officeDocument/2006/relationships/slide" Target="slide322.xml"/><Relationship Id="rId12" Type="http://schemas.openxmlformats.org/officeDocument/2006/relationships/slide" Target="slide353.xml"/><Relationship Id="rId17" Type="http://schemas.openxmlformats.org/officeDocument/2006/relationships/slide" Target="slide365.xml"/><Relationship Id="rId25" Type="http://schemas.openxmlformats.org/officeDocument/2006/relationships/slide" Target="slide395.xml"/><Relationship Id="rId33" Type="http://schemas.openxmlformats.org/officeDocument/2006/relationships/slide" Target="slide416.xml"/><Relationship Id="rId38" Type="http://schemas.openxmlformats.org/officeDocument/2006/relationships/slide" Target="slide432.xml"/><Relationship Id="rId46" Type="http://schemas.openxmlformats.org/officeDocument/2006/relationships/slide" Target="slide455.xml"/><Relationship Id="rId20" Type="http://schemas.openxmlformats.org/officeDocument/2006/relationships/slide" Target="slide378.xml"/><Relationship Id="rId41" Type="http://schemas.openxmlformats.org/officeDocument/2006/relationships/slide" Target="slide441.xml"/><Relationship Id="rId54" Type="http://schemas.openxmlformats.org/officeDocument/2006/relationships/slide" Target="slide47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2.xml"/><Relationship Id="rId15" Type="http://schemas.openxmlformats.org/officeDocument/2006/relationships/slide" Target="slide361.xml"/><Relationship Id="rId23" Type="http://schemas.openxmlformats.org/officeDocument/2006/relationships/slide" Target="slide387.xml"/><Relationship Id="rId28" Type="http://schemas.openxmlformats.org/officeDocument/2006/relationships/slide" Target="slide404.xml"/><Relationship Id="rId36" Type="http://schemas.openxmlformats.org/officeDocument/2006/relationships/slide" Target="slide427.xml"/><Relationship Id="rId49" Type="http://schemas.openxmlformats.org/officeDocument/2006/relationships/slide" Target="slide464.xml"/><Relationship Id="rId57" Type="http://schemas.openxmlformats.org/officeDocument/2006/relationships/slide" Target="slide484.xml"/><Relationship Id="rId10" Type="http://schemas.openxmlformats.org/officeDocument/2006/relationships/slide" Target="slide347.xml"/><Relationship Id="rId31" Type="http://schemas.openxmlformats.org/officeDocument/2006/relationships/slide" Target="slide411.xml"/><Relationship Id="rId44" Type="http://schemas.openxmlformats.org/officeDocument/2006/relationships/slide" Target="slide451.xml"/><Relationship Id="rId52" Type="http://schemas.openxmlformats.org/officeDocument/2006/relationships/slide" Target="slide469.xml"/></Relationships>
</file>

<file path=ppt/slides/_rels/slide121.xml.rels><?xml version="1.0" encoding="UTF-8" standalone="yes"?>
<Relationships xmlns="http://schemas.openxmlformats.org/package/2006/relationships"><Relationship Id="rId26" Type="http://schemas.openxmlformats.org/officeDocument/2006/relationships/slide" Target="slide560.xml"/><Relationship Id="rId21" Type="http://schemas.openxmlformats.org/officeDocument/2006/relationships/slide" Target="slide541.xml"/><Relationship Id="rId42" Type="http://schemas.openxmlformats.org/officeDocument/2006/relationships/slide" Target="slide623.xml"/><Relationship Id="rId47" Type="http://schemas.openxmlformats.org/officeDocument/2006/relationships/slide" Target="slide640.xml"/><Relationship Id="rId63" Type="http://schemas.openxmlformats.org/officeDocument/2006/relationships/slide" Target="slide721.xml"/><Relationship Id="rId68" Type="http://schemas.openxmlformats.org/officeDocument/2006/relationships/slide" Target="slide743.xml"/><Relationship Id="rId7" Type="http://schemas.openxmlformats.org/officeDocument/2006/relationships/slide" Target="slide500.xml"/><Relationship Id="rId71" Type="http://schemas.openxmlformats.org/officeDocument/2006/relationships/slide" Target="slide2.xml"/><Relationship Id="rId2" Type="http://schemas.openxmlformats.org/officeDocument/2006/relationships/notesSlide" Target="../notesSlides/notesSlide1.xml"/><Relationship Id="rId16" Type="http://schemas.openxmlformats.org/officeDocument/2006/relationships/slide" Target="slide528.xml"/><Relationship Id="rId29" Type="http://schemas.openxmlformats.org/officeDocument/2006/relationships/slide" Target="slide568.xml"/><Relationship Id="rId11" Type="http://schemas.openxmlformats.org/officeDocument/2006/relationships/slide" Target="slide511.xml"/><Relationship Id="rId24" Type="http://schemas.openxmlformats.org/officeDocument/2006/relationships/slide" Target="slide551.xml"/><Relationship Id="rId32" Type="http://schemas.openxmlformats.org/officeDocument/2006/relationships/slide" Target="slide598.xml"/><Relationship Id="rId37" Type="http://schemas.openxmlformats.org/officeDocument/2006/relationships/slide" Target="slide593.xml"/><Relationship Id="rId40" Type="http://schemas.openxmlformats.org/officeDocument/2006/relationships/slide" Target="slide613.xml"/><Relationship Id="rId45" Type="http://schemas.openxmlformats.org/officeDocument/2006/relationships/slide" Target="slide630.xml"/><Relationship Id="rId53" Type="http://schemas.openxmlformats.org/officeDocument/2006/relationships/slide" Target="slide668.xml"/><Relationship Id="rId58" Type="http://schemas.openxmlformats.org/officeDocument/2006/relationships/slide" Target="slide696.xml"/><Relationship Id="rId66" Type="http://schemas.openxmlformats.org/officeDocument/2006/relationships/slide" Target="slide735.xml"/><Relationship Id="rId5" Type="http://schemas.openxmlformats.org/officeDocument/2006/relationships/slide" Target="slide494.xml"/><Relationship Id="rId61" Type="http://schemas.openxmlformats.org/officeDocument/2006/relationships/slide" Target="slide712.xml"/><Relationship Id="rId19" Type="http://schemas.openxmlformats.org/officeDocument/2006/relationships/slide" Target="slide538.xml"/><Relationship Id="rId14" Type="http://schemas.openxmlformats.org/officeDocument/2006/relationships/slide" Target="slide521.xml"/><Relationship Id="rId22" Type="http://schemas.openxmlformats.org/officeDocument/2006/relationships/slide" Target="slide545.xml"/><Relationship Id="rId27" Type="http://schemas.openxmlformats.org/officeDocument/2006/relationships/slide" Target="slide591.xml"/><Relationship Id="rId30" Type="http://schemas.openxmlformats.org/officeDocument/2006/relationships/slide" Target="slide572.xml"/><Relationship Id="rId35" Type="http://schemas.openxmlformats.org/officeDocument/2006/relationships/slide" Target="slide576.xml"/><Relationship Id="rId43" Type="http://schemas.openxmlformats.org/officeDocument/2006/relationships/slide" Target="slide596.xml"/><Relationship Id="rId48" Type="http://schemas.openxmlformats.org/officeDocument/2006/relationships/slide" Target="slide643.xml"/><Relationship Id="rId56" Type="http://schemas.openxmlformats.org/officeDocument/2006/relationships/slide" Target="slide685.xml"/><Relationship Id="rId64" Type="http://schemas.openxmlformats.org/officeDocument/2006/relationships/slide" Target="slide726.xml"/><Relationship Id="rId69" Type="http://schemas.openxmlformats.org/officeDocument/2006/relationships/slide" Target="slide748.xml"/><Relationship Id="rId8" Type="http://schemas.openxmlformats.org/officeDocument/2006/relationships/slide" Target="slide502.xml"/><Relationship Id="rId51" Type="http://schemas.openxmlformats.org/officeDocument/2006/relationships/slide" Target="slide654.xml"/><Relationship Id="rId3" Type="http://schemas.openxmlformats.org/officeDocument/2006/relationships/slide" Target="slide488.xml"/><Relationship Id="rId12" Type="http://schemas.openxmlformats.org/officeDocument/2006/relationships/slide" Target="slide514.xml"/><Relationship Id="rId17" Type="http://schemas.openxmlformats.org/officeDocument/2006/relationships/slide" Target="slide532.xml"/><Relationship Id="rId25" Type="http://schemas.openxmlformats.org/officeDocument/2006/relationships/slide" Target="slide555.xml"/><Relationship Id="rId33" Type="http://schemas.openxmlformats.org/officeDocument/2006/relationships/slide" Target="slide605.xml"/><Relationship Id="rId38" Type="http://schemas.openxmlformats.org/officeDocument/2006/relationships/slide" Target="slide589.xml"/><Relationship Id="rId46" Type="http://schemas.openxmlformats.org/officeDocument/2006/relationships/slide" Target="slide633.xml"/><Relationship Id="rId59" Type="http://schemas.openxmlformats.org/officeDocument/2006/relationships/slide" Target="slide703.xml"/><Relationship Id="rId67" Type="http://schemas.openxmlformats.org/officeDocument/2006/relationships/slide" Target="slide739.xml"/><Relationship Id="rId20" Type="http://schemas.openxmlformats.org/officeDocument/2006/relationships/slide" Target="slide549.xml"/><Relationship Id="rId41" Type="http://schemas.openxmlformats.org/officeDocument/2006/relationships/slide" Target="slide618.xml"/><Relationship Id="rId54" Type="http://schemas.openxmlformats.org/officeDocument/2006/relationships/slide" Target="slide674.xml"/><Relationship Id="rId62" Type="http://schemas.openxmlformats.org/officeDocument/2006/relationships/slide" Target="slide716.xml"/><Relationship Id="rId70" Type="http://schemas.openxmlformats.org/officeDocument/2006/relationships/slide" Target="slide7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6.xml"/><Relationship Id="rId15" Type="http://schemas.openxmlformats.org/officeDocument/2006/relationships/slide" Target="slide524.xml"/><Relationship Id="rId23" Type="http://schemas.openxmlformats.org/officeDocument/2006/relationships/slide" Target="slide578.xml"/><Relationship Id="rId28" Type="http://schemas.openxmlformats.org/officeDocument/2006/relationships/slide" Target="slide564.xml"/><Relationship Id="rId36" Type="http://schemas.openxmlformats.org/officeDocument/2006/relationships/slide" Target="slide582.xml"/><Relationship Id="rId49" Type="http://schemas.openxmlformats.org/officeDocument/2006/relationships/slide" Target="slide649.xml"/><Relationship Id="rId57" Type="http://schemas.openxmlformats.org/officeDocument/2006/relationships/slide" Target="slide692.xml"/><Relationship Id="rId10" Type="http://schemas.openxmlformats.org/officeDocument/2006/relationships/slide" Target="slide509.xml"/><Relationship Id="rId31" Type="http://schemas.openxmlformats.org/officeDocument/2006/relationships/slide" Target="slide580.xml"/><Relationship Id="rId44" Type="http://schemas.openxmlformats.org/officeDocument/2006/relationships/slide" Target="slide628.xml"/><Relationship Id="rId52" Type="http://schemas.openxmlformats.org/officeDocument/2006/relationships/slide" Target="slide662.xml"/><Relationship Id="rId60" Type="http://schemas.openxmlformats.org/officeDocument/2006/relationships/slide" Target="slide706.xml"/><Relationship Id="rId65" Type="http://schemas.openxmlformats.org/officeDocument/2006/relationships/slide" Target="slide730.xml"/><Relationship Id="rId4" Type="http://schemas.openxmlformats.org/officeDocument/2006/relationships/slide" Target="slide493.xml"/><Relationship Id="rId9" Type="http://schemas.openxmlformats.org/officeDocument/2006/relationships/slide" Target="slide505.xml"/><Relationship Id="rId13" Type="http://schemas.openxmlformats.org/officeDocument/2006/relationships/slide" Target="slide517.xml"/><Relationship Id="rId18" Type="http://schemas.openxmlformats.org/officeDocument/2006/relationships/slide" Target="slide534.xml"/><Relationship Id="rId39" Type="http://schemas.openxmlformats.org/officeDocument/2006/relationships/slide" Target="slide609.xml"/><Relationship Id="rId34" Type="http://schemas.openxmlformats.org/officeDocument/2006/relationships/slide" Target="slide574.xml"/><Relationship Id="rId50" Type="http://schemas.openxmlformats.org/officeDocument/2006/relationships/slide" Target="slide652.xml"/><Relationship Id="rId55" Type="http://schemas.openxmlformats.org/officeDocument/2006/relationships/slide" Target="slide68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19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slide" Target="slide49.xml"/><Relationship Id="rId18" Type="http://schemas.openxmlformats.org/officeDocument/2006/relationships/slide" Target="slide63.xml"/><Relationship Id="rId26" Type="http://schemas.openxmlformats.org/officeDocument/2006/relationships/slide" Target="slide83.xml"/><Relationship Id="rId39" Type="http://schemas.openxmlformats.org/officeDocument/2006/relationships/slide" Target="slide658.xml"/><Relationship Id="rId21" Type="http://schemas.openxmlformats.org/officeDocument/2006/relationships/slide" Target="slide70.xml"/><Relationship Id="rId34" Type="http://schemas.openxmlformats.org/officeDocument/2006/relationships/slide" Target="slide102.xml"/><Relationship Id="rId42" Type="http://schemas.openxmlformats.org/officeDocument/2006/relationships/slide" Target="slide2.xml"/><Relationship Id="rId7" Type="http://schemas.openxmlformats.org/officeDocument/2006/relationships/slide" Target="slide36.xml"/><Relationship Id="rId2" Type="http://schemas.openxmlformats.org/officeDocument/2006/relationships/slide" Target="slide25.xml"/><Relationship Id="rId16" Type="http://schemas.openxmlformats.org/officeDocument/2006/relationships/slide" Target="slide59.xml"/><Relationship Id="rId20" Type="http://schemas.openxmlformats.org/officeDocument/2006/relationships/slide" Target="slide67.xml"/><Relationship Id="rId29" Type="http://schemas.openxmlformats.org/officeDocument/2006/relationships/slide" Target="slide94.xml"/><Relationship Id="rId41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6.xml"/><Relationship Id="rId24" Type="http://schemas.openxmlformats.org/officeDocument/2006/relationships/slide" Target="slide77.xml"/><Relationship Id="rId32" Type="http://schemas.openxmlformats.org/officeDocument/2006/relationships/slide" Target="slide109.xml"/><Relationship Id="rId37" Type="http://schemas.openxmlformats.org/officeDocument/2006/relationships/slide" Target="slide105.xml"/><Relationship Id="rId40" Type="http://schemas.openxmlformats.org/officeDocument/2006/relationships/slide" Target="slide117.xml"/><Relationship Id="rId5" Type="http://schemas.openxmlformats.org/officeDocument/2006/relationships/slide" Target="slide31.xml"/><Relationship Id="rId15" Type="http://schemas.openxmlformats.org/officeDocument/2006/relationships/slide" Target="slide56.xml"/><Relationship Id="rId23" Type="http://schemas.openxmlformats.org/officeDocument/2006/relationships/slide" Target="slide75.xml"/><Relationship Id="rId28" Type="http://schemas.openxmlformats.org/officeDocument/2006/relationships/slide" Target="slide90.xml"/><Relationship Id="rId36" Type="http://schemas.openxmlformats.org/officeDocument/2006/relationships/slide" Target="slide104.xml"/><Relationship Id="rId10" Type="http://schemas.openxmlformats.org/officeDocument/2006/relationships/slide" Target="slide42.xml"/><Relationship Id="rId19" Type="http://schemas.openxmlformats.org/officeDocument/2006/relationships/slide" Target="slide65.xml"/><Relationship Id="rId31" Type="http://schemas.openxmlformats.org/officeDocument/2006/relationships/slide" Target="slide99.xml"/><Relationship Id="rId4" Type="http://schemas.openxmlformats.org/officeDocument/2006/relationships/slide" Target="slide29.xml"/><Relationship Id="rId9" Type="http://schemas.openxmlformats.org/officeDocument/2006/relationships/slide" Target="slide40.xml"/><Relationship Id="rId14" Type="http://schemas.openxmlformats.org/officeDocument/2006/relationships/slide" Target="slide52.xml"/><Relationship Id="rId22" Type="http://schemas.openxmlformats.org/officeDocument/2006/relationships/slide" Target="slide72.xml"/><Relationship Id="rId27" Type="http://schemas.openxmlformats.org/officeDocument/2006/relationships/slide" Target="slide86.xml"/><Relationship Id="rId30" Type="http://schemas.openxmlformats.org/officeDocument/2006/relationships/slide" Target="slide96.xml"/><Relationship Id="rId35" Type="http://schemas.openxmlformats.org/officeDocument/2006/relationships/slide" Target="slide114.xml"/><Relationship Id="rId8" Type="http://schemas.openxmlformats.org/officeDocument/2006/relationships/slide" Target="slide38.xml"/><Relationship Id="rId3" Type="http://schemas.openxmlformats.org/officeDocument/2006/relationships/slide" Target="slide27.xml"/><Relationship Id="rId12" Type="http://schemas.openxmlformats.org/officeDocument/2006/relationships/slide" Target="slide47.xml"/><Relationship Id="rId17" Type="http://schemas.openxmlformats.org/officeDocument/2006/relationships/slide" Target="slide61.xml"/><Relationship Id="rId25" Type="http://schemas.openxmlformats.org/officeDocument/2006/relationships/slide" Target="slide80.xml"/><Relationship Id="rId33" Type="http://schemas.openxmlformats.org/officeDocument/2006/relationships/slide" Target="slide112.xml"/><Relationship Id="rId38" Type="http://schemas.openxmlformats.org/officeDocument/2006/relationships/slide" Target="slide10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6.xml"/><Relationship Id="rId7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10" Type="http://schemas.openxmlformats.org/officeDocument/2006/relationships/slide" Target="slide2.xml"/><Relationship Id="rId4" Type="http://schemas.openxmlformats.org/officeDocument/2006/relationships/slide" Target="slide8.xml"/><Relationship Id="rId9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3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5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8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1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6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8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1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4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6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9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2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5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45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2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4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6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46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3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5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8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3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6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9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3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7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2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93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5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9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1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4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8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5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51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5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3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5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6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5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5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3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5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7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5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1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5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3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5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7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5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5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4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5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8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55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5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4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5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9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3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5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7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5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1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5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3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5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5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5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7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5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9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58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5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6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5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8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5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5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2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5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5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5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7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5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6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4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6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8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6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2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6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7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6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6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2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6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7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6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9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2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6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9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6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2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6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8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6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1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6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3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6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7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6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6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1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6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7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6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3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6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6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4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6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6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1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6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5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6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2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7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5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7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7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1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7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5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7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7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5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7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9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4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7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8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7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7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2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7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7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7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1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7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6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590" y="836712"/>
            <a:ext cx="8229600" cy="1399032"/>
          </a:xfrm>
        </p:spPr>
        <p:txBody>
          <a:bodyPr/>
          <a:lstStyle/>
          <a:p>
            <a:r>
              <a:rPr lang="es-AR" dirty="0"/>
              <a:t> </a:t>
            </a:r>
          </a:p>
        </p:txBody>
      </p:sp>
      <p:pic>
        <p:nvPicPr>
          <p:cNvPr id="4" name="3 Marcador de contenido" descr="The+official+photo+of+True+Par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42" y="0"/>
            <a:ext cx="5715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>
                <a:ln w="6350">
                  <a:noFill/>
                </a:ln>
                <a:effectLst/>
              </a:rPr>
              <a:t>Punto </a:t>
            </a:r>
            <a:r>
              <a:rPr lang="es-AR" b="1" dirty="0" err="1">
                <a:ln w="6350">
                  <a:noFill/>
                </a:ln>
                <a:effectLst/>
              </a:rPr>
              <a:t>Sa</a:t>
            </a:r>
            <a:r>
              <a:rPr lang="es-AR" b="1" dirty="0">
                <a:ln w="6350">
                  <a:noFill/>
                </a:ln>
                <a:effectLst/>
              </a:rPr>
              <a:t> – En coreano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AR" sz="2600" dirty="0">
                <a:latin typeface="+mj-lt"/>
              </a:rPr>
              <a:t>	</a:t>
            </a:r>
            <a:r>
              <a:rPr lang="es-AR" sz="2600" dirty="0" err="1">
                <a:latin typeface="+mj-lt"/>
              </a:rPr>
              <a:t>Cheon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il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guk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chu</a:t>
            </a:r>
            <a:r>
              <a:rPr lang="es-AR" sz="2600" dirty="0">
                <a:latin typeface="+mj-lt"/>
              </a:rPr>
              <a:t>-in </a:t>
            </a:r>
            <a:r>
              <a:rPr lang="es-AR" sz="2600" dirty="0" err="1">
                <a:latin typeface="+mj-lt"/>
              </a:rPr>
              <a:t>urí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kayón</a:t>
            </a:r>
            <a:r>
              <a:rPr lang="es-AR" sz="2600" dirty="0">
                <a:latin typeface="+mj-lt"/>
              </a:rPr>
              <a:t>-un, </a:t>
            </a:r>
            <a:r>
              <a:rPr lang="es-AR" sz="2600" dirty="0" err="1">
                <a:latin typeface="+mj-lt"/>
              </a:rPr>
              <a:t>chám-sarang-ul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chung-shim-jagó</a:t>
            </a:r>
            <a:r>
              <a:rPr lang="es-AR" sz="2600" dirty="0">
                <a:latin typeface="+mj-lt"/>
              </a:rPr>
              <a:t>, </a:t>
            </a:r>
            <a:r>
              <a:rPr lang="es-AR" sz="2600" dirty="0" err="1">
                <a:latin typeface="+mj-lt"/>
              </a:rPr>
              <a:t>Janulpumonim</a:t>
            </a:r>
            <a:r>
              <a:rPr lang="es-AR" sz="2600" dirty="0">
                <a:latin typeface="+mj-lt"/>
              </a:rPr>
              <a:t>-e </a:t>
            </a:r>
            <a:r>
              <a:rPr lang="es-AR" sz="2600" dirty="0" err="1">
                <a:latin typeface="+mj-lt"/>
              </a:rPr>
              <a:t>cháng</a:t>
            </a:r>
            <a:r>
              <a:rPr lang="es-AR" sz="2600" dirty="0">
                <a:latin typeface="+mj-lt"/>
              </a:rPr>
              <a:t>-yo </a:t>
            </a:r>
            <a:r>
              <a:rPr lang="es-AR" sz="2600" dirty="0" err="1">
                <a:latin typeface="+mj-lt"/>
              </a:rPr>
              <a:t>isan</a:t>
            </a:r>
            <a:r>
              <a:rPr lang="es-AR" sz="2600" dirty="0">
                <a:latin typeface="+mj-lt"/>
              </a:rPr>
              <a:t>-in, </a:t>
            </a:r>
            <a:r>
              <a:rPr lang="es-AR" sz="2600" dirty="0" err="1">
                <a:latin typeface="+mj-lt"/>
              </a:rPr>
              <a:t>chon-yu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tekayo-gul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jiong</a:t>
            </a:r>
            <a:r>
              <a:rPr lang="es-AR" sz="2600" dirty="0">
                <a:latin typeface="+mj-lt"/>
              </a:rPr>
              <a:t>-son-</a:t>
            </a:r>
            <a:r>
              <a:rPr lang="es-AR" sz="2600" dirty="0" err="1">
                <a:latin typeface="+mj-lt"/>
              </a:rPr>
              <a:t>jayó</a:t>
            </a:r>
            <a:r>
              <a:rPr lang="es-AR" sz="2600" dirty="0">
                <a:latin typeface="+mj-lt"/>
              </a:rPr>
              <a:t>, </a:t>
            </a:r>
            <a:r>
              <a:rPr lang="es-AR" sz="2600" dirty="0" err="1">
                <a:latin typeface="+mj-lt"/>
              </a:rPr>
              <a:t>chayu</a:t>
            </a:r>
            <a:r>
              <a:rPr lang="es-AR" sz="2600" dirty="0">
                <a:latin typeface="+mj-lt"/>
              </a:rPr>
              <a:t>-gua </a:t>
            </a:r>
            <a:r>
              <a:rPr lang="es-AR" sz="2600" dirty="0" err="1">
                <a:latin typeface="+mj-lt"/>
              </a:rPr>
              <a:t>pionjua</a:t>
            </a:r>
            <a:r>
              <a:rPr lang="es-AR" sz="2600" dirty="0">
                <a:latin typeface="+mj-lt"/>
              </a:rPr>
              <a:t>-gua </a:t>
            </a:r>
            <a:r>
              <a:rPr lang="es-AR" sz="2600" dirty="0" err="1">
                <a:latin typeface="+mj-lt"/>
              </a:rPr>
              <a:t>tong</a:t>
            </a:r>
            <a:r>
              <a:rPr lang="es-AR" sz="2600" dirty="0">
                <a:latin typeface="+mj-lt"/>
              </a:rPr>
              <a:t>-</a:t>
            </a:r>
            <a:r>
              <a:rPr lang="es-AR" sz="2600" dirty="0" err="1">
                <a:latin typeface="+mj-lt"/>
              </a:rPr>
              <a:t>il</a:t>
            </a:r>
            <a:r>
              <a:rPr lang="es-AR" sz="2600" dirty="0">
                <a:latin typeface="+mj-lt"/>
              </a:rPr>
              <a:t>-gua </a:t>
            </a:r>
            <a:r>
              <a:rPr lang="es-AR" sz="2600" dirty="0" err="1">
                <a:latin typeface="+mj-lt"/>
              </a:rPr>
              <a:t>jénbo-gue</a:t>
            </a:r>
            <a:r>
              <a:rPr lang="es-AR" sz="2600" dirty="0">
                <a:latin typeface="+mj-lt"/>
              </a:rPr>
              <a:t> segué-</a:t>
            </a:r>
            <a:r>
              <a:rPr lang="es-AR" sz="2600" dirty="0" err="1">
                <a:latin typeface="+mj-lt"/>
              </a:rPr>
              <a:t>rul</a:t>
            </a:r>
            <a:r>
              <a:rPr lang="es-AR" sz="2600" dirty="0">
                <a:latin typeface="+mj-lt"/>
              </a:rPr>
              <a:t>, </a:t>
            </a:r>
            <a:r>
              <a:rPr lang="es-AR" sz="2600" dirty="0" err="1">
                <a:latin typeface="+mj-lt"/>
              </a:rPr>
              <a:t>uansong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jalcosul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mensé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janaidá</a:t>
            </a:r>
            <a:endParaRPr lang="es-AR" sz="2600" dirty="0"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7236246" y="5733256"/>
            <a:ext cx="1368152" cy="504056"/>
            <a:chOff x="7020272" y="6021288"/>
            <a:chExt cx="1368152" cy="504056"/>
          </a:xfrm>
        </p:grpSpPr>
        <p:sp>
          <p:nvSpPr>
            <p:cNvPr id="5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476672"/>
            <a:ext cx="822960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Oh, guíanos Señor, con fuego y nubes a Canaán.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Oh, danos sendas para caminar.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Ya pronto llega el día de cruzar el Río Jordán.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El manantial de vida cerca está</a:t>
            </a:r>
          </a:p>
          <a:p>
            <a:pPr>
              <a:buNone/>
            </a:pPr>
            <a:endParaRPr lang="es-MX" sz="2600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  <a:endParaRPr lang="es-AR" sz="2600" b="1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En el manantial que vida eterna da,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en gloria viviremos siempre en paz.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Vamos al país del puro manantial;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en gloria viviremos siempre en paz</a:t>
            </a:r>
            <a:endParaRPr lang="es-AR" sz="2600" dirty="0">
              <a:latin typeface="+mj-lt"/>
            </a:endParaRPr>
          </a:p>
          <a:p>
            <a:pPr marL="85725" indent="0">
              <a:buNone/>
            </a:pP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476672"/>
            <a:ext cx="822960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En nuestros corazones recibimos el maná,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que siempre nos da fuerzas para andar.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Así que en el futuro esperanza siempre habrá.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El manantial de vida cerca está. </a:t>
            </a:r>
            <a:endParaRPr lang="es-AR" sz="2600" dirty="0">
              <a:latin typeface="+mj-lt"/>
            </a:endParaRPr>
          </a:p>
          <a:p>
            <a:pPr>
              <a:buNone/>
            </a:pPr>
            <a:endParaRPr lang="es-MX" sz="2600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  <a:endParaRPr lang="es-AR" sz="2600" b="1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En el manantial que vida eterna da,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en gloria viviremos siempre en paz.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Vamos al país del puro manantial;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en gloria viviremos siempre en paz</a:t>
            </a:r>
            <a:endParaRPr lang="es-AR" sz="2600" dirty="0">
              <a:latin typeface="+mj-lt"/>
            </a:endParaRPr>
          </a:p>
          <a:p>
            <a:pPr marL="85725" indent="0">
              <a:buNone/>
            </a:pP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0972" y="214290"/>
            <a:ext cx="6429420" cy="1143000"/>
          </a:xfrm>
        </p:spPr>
        <p:txBody>
          <a:bodyPr>
            <a:noAutofit/>
          </a:bodyPr>
          <a:lstStyle/>
          <a:p>
            <a:pPr algn="r"/>
            <a:r>
              <a:rPr lang="es-AR" sz="4800" b="1" dirty="0">
                <a:ln>
                  <a:noFill/>
                </a:ln>
                <a:effectLst/>
              </a:rPr>
              <a:t>Me has llamado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22344" y="1428736"/>
            <a:ext cx="8445624" cy="46440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400" dirty="0">
                <a:latin typeface="+mj-lt"/>
              </a:rPr>
              <a:t>Me has llamado y yo iré fielmente a donde quieras,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en alegría o en dolor, con un solo corazón.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000" dirty="0">
                <a:latin typeface="+mj-lt"/>
              </a:rPr>
              <a:t>Ningún poder mas fuerte hay que Tu amor para mi vida; </a:t>
            </a:r>
            <a:endParaRPr lang="es-AR" sz="20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aún la muerte mi Señor no puede detenerme.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 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Al mundo muerto llevaré el mensaje que da vida,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caminaré las tristes calles, cargando la Verdad.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Te doy a Ti mi corazón y mi vida comprometo;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Te doy a Ti mi amor mi ser, doy todo como ofrenda</a:t>
            </a:r>
            <a:endParaRPr lang="es-AR" sz="2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1340768"/>
            <a:ext cx="8229600" cy="35283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Mereces sólo Tu Señor, todo honor,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poder y gloria,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cargar mi cruz con fe y amor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eso quiero para mi.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deseo ir detrás de Ti Señor eternamente;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no quiero estimas para mí,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solo quiero ayudarte.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endParaRPr lang="es-AR" sz="26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650972" y="214290"/>
            <a:ext cx="7443782" cy="1399032"/>
          </a:xfrm>
        </p:spPr>
        <p:txBody>
          <a:bodyPr>
            <a:normAutofit/>
          </a:bodyPr>
          <a:lstStyle/>
          <a:p>
            <a:pPr algn="ctr"/>
            <a:r>
              <a:rPr lang="es-AR" sz="4800" b="1" dirty="0">
                <a:ln w="500">
                  <a:noFill/>
                </a:ln>
                <a:effectLst/>
              </a:rPr>
              <a:t>Nuestra herencia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75606" y="1628800"/>
            <a:ext cx="8075240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Hemos heredado la tarea de crear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una patria donde nuestro Dios pueda morar.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Mira la eterna aurora que amanece ya 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Rápido emprendamos el regreso al hogar.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Nuestra tierra, ¡que hermosa es!,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Un don celestial.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Dios ha bendecido este Cielo terrenal</a:t>
            </a:r>
            <a:endParaRPr lang="es-AR" sz="26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647826" y="1285860"/>
            <a:ext cx="8504237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Cuando contemplo a mi Señor,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mi antiguo ser se va.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Mientras el mundo malo cae,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nace el mundo del bien.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 un nuevo ser aparece; claro y puro es.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Mira la nueva tierra y el nuevo Cielo de Dios.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En mi visión, Jerusalén , ciudad de santidad,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gentil desciende hacia mí; siempre será mi hogar.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La alegría es eterna cuando el Señor está.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Como un río fluye, dándome vida y amor</a:t>
            </a:r>
            <a:endParaRPr lang="es-AR" sz="2600" dirty="0">
              <a:latin typeface="+mj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008062" y="285728"/>
            <a:ext cx="8858280" cy="1143000"/>
          </a:xfrm>
        </p:spPr>
        <p:txBody>
          <a:bodyPr>
            <a:normAutofit/>
          </a:bodyPr>
          <a:lstStyle/>
          <a:p>
            <a:r>
              <a:rPr lang="es-AR" b="1" dirty="0">
                <a:effectLst/>
              </a:rPr>
              <a:t>Cuando contemplo a mi Señor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646238" y="620714"/>
            <a:ext cx="8505825" cy="65246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El reino eterno del Señor ferviente anhelé.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Rayos de luz del sol de amor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caen con suave candor.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Al árbol de la vida, hacen fructificar.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Nunca habrá mas duda ni más oscuridad.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El me abrazó aún siendo yo un ser indigno de El.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Me purifica y me da Su reino celestial.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Me lleva a Su palacio, a Su dorada luz.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¡Qué infinito y dulce es el amor del Señor!</a:t>
            </a:r>
            <a:endParaRPr lang="es-AR" sz="2600" dirty="0">
              <a:latin typeface="+mj-lt"/>
            </a:endParaRP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65418" y="142852"/>
            <a:ext cx="4605092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s-AR" sz="4800" b="1" dirty="0">
                <a:ln w="6350">
                  <a:noFill/>
                </a:ln>
                <a:effectLst/>
              </a:rPr>
              <a:t>Luz celestial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1285860"/>
            <a:ext cx="8748464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Luz celestial, brillando está dentro de mi corazón.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Luz celestial, limpia mi ser, bella luz del Dios de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  <a:endParaRPr lang="es-AR" sz="2600" b="1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Todo mi ser y mi amor yo te daré, Dios de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Nubes vendrán; ocultarán la dulce faz de mi Dios.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Nubes vendrán, pero aún así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resplandece el Dios de amor</a:t>
            </a:r>
          </a:p>
          <a:p>
            <a:pPr>
              <a:buNone/>
            </a:pPr>
            <a:endParaRPr lang="es-MX" sz="2600" b="1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  <a:endParaRPr lang="es-AR" sz="26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692696"/>
            <a:ext cx="8229600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En medio del oscuro mar; faro de luz, guíame.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En medio del oscuro mar, tengo fe en mi Dios de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Todo mi ser y mi amor yo te daré, Dios de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Todo decae, sin perdurar, sólo su luz quedará.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Todo decae, pero no Él, verdadero Dios de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ESTRIBILLO.</a:t>
            </a:r>
            <a:endParaRPr lang="es-AR" sz="2600" b="1" dirty="0">
              <a:latin typeface="+mj-lt"/>
            </a:endParaRPr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078" y="1714488"/>
            <a:ext cx="8856984" cy="5933296"/>
          </a:xfrm>
        </p:spPr>
        <p:txBody>
          <a:bodyPr/>
          <a:lstStyle/>
          <a:p>
            <a:pPr>
              <a:buNone/>
            </a:pPr>
            <a:r>
              <a:rPr lang="es-MX" sz="2600" dirty="0">
                <a:latin typeface="+mj-lt"/>
              </a:rPr>
              <a:t>Hijo mío, vuelve ya; vuelve pronto al hogar.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Aunque has hecho mucho mal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Y has causado gran dolor,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el Señor te está esperando; quiere darte Su perdón.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Así es Su eterno corazón; amplio y profundo es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Su amor.</a:t>
            </a:r>
            <a:endParaRPr lang="es-AR" sz="2600" dirty="0">
              <a:latin typeface="+mj-lt"/>
            </a:endParaRP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65287" y="500043"/>
            <a:ext cx="77533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ctr">
              <a:spcBef>
                <a:spcPct val="20000"/>
              </a:spcBef>
              <a:buClr>
                <a:srgbClr val="3F6C19"/>
              </a:buClr>
              <a:buSzPct val="80000"/>
            </a:pPr>
            <a:r>
              <a:rPr lang="es-MX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Hijo mío, vuelve al hogar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>
                <a:ln w="6350">
                  <a:noFill/>
                </a:ln>
                <a:effectLst/>
              </a:rPr>
              <a:t>Punto n°4 – En español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AR" sz="2600" dirty="0">
                <a:latin typeface="+mj-lt"/>
              </a:rPr>
              <a:t>	Nuestra familia, como dueña del </a:t>
            </a:r>
            <a:r>
              <a:rPr lang="es-AR" sz="2600" dirty="0" err="1">
                <a:latin typeface="+mj-lt"/>
              </a:rPr>
              <a:t>Cheon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Il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Guk</a:t>
            </a:r>
            <a:r>
              <a:rPr lang="es-AR" sz="2600" dirty="0">
                <a:latin typeface="+mj-lt"/>
              </a:rPr>
              <a:t>, centralizada en el amor verdadero, jura construir un mundo de libertad, paz, unidad y felicidad, a través de crear una gran familia cósmica, que es el ideal de Los Padres Celestiales para la creación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7236246" y="5733256"/>
            <a:ext cx="1368152" cy="504056"/>
            <a:chOff x="7020272" y="6021288"/>
            <a:chExt cx="1368152" cy="504056"/>
          </a:xfrm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Hijo mío, vuelve ya; vuelve pronto al hogar.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Cada día el Señor a Sus hijos va a buscar.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Cada noche abre la puerta, pero llora de dolor,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pues el siempre espera un día ver que Sus hijos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vuelvan a El.</a:t>
            </a:r>
            <a:endParaRPr lang="es-AR" sz="26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3848" y="1285860"/>
            <a:ext cx="9144000" cy="504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Hijo mío, vuelve ya; vuelve pronto al hogar.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Aunque sientas aflicción, el Señor te aliviará.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Sentirás su amor y consuelo en las manos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del Señor.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Ven conmigo al corazón de Dios; hijo mío,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vuelve al hogar</a:t>
            </a:r>
            <a:endParaRPr lang="es-AR" sz="26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582" y="1412776"/>
            <a:ext cx="10369152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Oh, cordero ven, que vagas en la oscuridad.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Enfermo y débil, perdido y sólo vas.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¿Quién te abrazó, consolando tu corazón?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Y, ¿quién vino a ti con palabras de Verdad y amor?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Oh, cordero ven, aquí está tu Salvador.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Oh mira, el lleva la dura cruz por ti.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¡Ve, síguele! Es el pastor que te guiará,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pues tú solo no tienes fuerza para poder andar.</a:t>
            </a:r>
            <a:endParaRPr lang="es-AR" sz="2600" dirty="0"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365352" y="214291"/>
            <a:ext cx="56436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ctr">
              <a:spcBef>
                <a:spcPct val="20000"/>
              </a:spcBef>
              <a:buClr>
                <a:srgbClr val="3F6C19"/>
              </a:buClr>
              <a:buSzPct val="80000"/>
            </a:pPr>
            <a:r>
              <a:rPr lang="es-AR" sz="4400" b="1" dirty="0">
                <a:solidFill>
                  <a:srgbClr val="750A3D">
                    <a:lumMod val="60000"/>
                    <a:lumOff val="40000"/>
                  </a:srgbClr>
                </a:solidFill>
              </a:rPr>
              <a:t>Oh cordero, ven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908720"/>
            <a:ext cx="8229600" cy="5127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Oh, cordero ven; si en tu alma sientes sed,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recibe al Señor; hazle parte de tu ser.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 sentirás dentro de ti Su dulce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Tendrás infinita alegría por la eternidad.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Oh, cordero ven, con un alegre corazón.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Alaba al Señor cada día con fervor.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Con El podrás amar a toda la humanidad.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Extiende Su amor por el mundo; oh cordero, ven.</a:t>
            </a:r>
            <a:endParaRPr lang="es-AR" sz="2600" dirty="0">
              <a:latin typeface="+mj-lt"/>
            </a:endParaRP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6926" y="1493128"/>
            <a:ext cx="8229600" cy="5824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Oh ven, Señor te lo ruego, ven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 habita dentro de  mi corazón.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Oh ven, Señor, oh ven a vivir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en este impuro corazón.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¡Oh ven, Señor! Tu eres el fuego del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Ven pronto a limpiar mi corazón.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Oh, te ruego que vengas ya.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Oh ven, Señor, a mi corazón. </a:t>
            </a:r>
            <a:endParaRPr lang="es-AR" sz="2600" dirty="0">
              <a:latin typeface="+mj-lt"/>
            </a:endParaRPr>
          </a:p>
          <a:p>
            <a:pPr>
              <a:buNone/>
            </a:pP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651104" y="214291"/>
            <a:ext cx="4832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>
              <a:spcBef>
                <a:spcPct val="20000"/>
              </a:spcBef>
              <a:buClr>
                <a:srgbClr val="3F6C19"/>
              </a:buClr>
              <a:buSzPct val="80000"/>
            </a:pPr>
            <a:r>
              <a:rPr lang="es-AR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Oh ven, Señor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51038" y="857232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Oh ven, Señor te lo ruego, ven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 mora en mi; mi altar espera ya.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Oh ven, al altar, que espera por Ti,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oculto por la oscuridad.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¡Oh ven, Señor! Tu eres la luz de la Verdad.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Ven pronto y purifica mi altar.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Oh, te ruego que vengas ya.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Sin tardar, Señor, a mi pueblo ven.</a:t>
            </a:r>
            <a:endParaRPr lang="es-AR" sz="2600" dirty="0">
              <a:latin typeface="+mj-lt"/>
            </a:endParaRP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36724" y="928671"/>
            <a:ext cx="8686800" cy="48113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Oh ven, Señor te lo ruego, ven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al mundo enfermo y lleno de maldad.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Oh ven, sálvalo de la destrucción;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construye el mundo ideal.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¡Oh ven, Señor! Tu eres la fuerza que lo hará.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Ven pronto a terminar con todo el mal.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Oh, te ruego que vengas ya.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Con el corazón, Te lo ruego, ven.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Amén</a:t>
            </a:r>
            <a:endParaRPr lang="es-AR" sz="2600" dirty="0">
              <a:latin typeface="+mj-lt"/>
            </a:endParaRPr>
          </a:p>
        </p:txBody>
      </p:sp>
      <p:grpSp>
        <p:nvGrpSpPr>
          <p:cNvPr id="8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9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1357299"/>
            <a:ext cx="8686800" cy="56754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b="1" dirty="0">
                <a:latin typeface="+mj-lt"/>
              </a:rPr>
              <a:t>EN COREANO</a:t>
            </a:r>
            <a:endParaRPr lang="es-AR" sz="2600" b="1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n-US" sz="2600" dirty="0" err="1">
                <a:latin typeface="+mj-lt"/>
              </a:rPr>
              <a:t>Urie</a:t>
            </a:r>
            <a:r>
              <a:rPr lang="en-US" sz="2600" dirty="0">
                <a:latin typeface="+mj-lt"/>
              </a:rPr>
              <a:t> so </a:t>
            </a:r>
            <a:r>
              <a:rPr lang="en-US" sz="2600" dirty="0" err="1">
                <a:latin typeface="+mj-lt"/>
              </a:rPr>
              <a:t>wonun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tongil</a:t>
            </a:r>
            <a:r>
              <a:rPr lang="en-US" sz="2600" dirty="0">
                <a:latin typeface="+mj-lt"/>
              </a:rPr>
              <a:t>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n-US" sz="2600" dirty="0" err="1">
                <a:latin typeface="+mj-lt"/>
              </a:rPr>
              <a:t>ggumedo</a:t>
            </a:r>
            <a:r>
              <a:rPr lang="en-US" sz="2600" dirty="0">
                <a:latin typeface="+mj-lt"/>
              </a:rPr>
              <a:t> so </a:t>
            </a:r>
            <a:r>
              <a:rPr lang="en-US" sz="2600" dirty="0" err="1">
                <a:latin typeface="+mj-lt"/>
              </a:rPr>
              <a:t>wonun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tongil</a:t>
            </a:r>
            <a:r>
              <a:rPr lang="en-US" sz="2600" dirty="0">
                <a:latin typeface="+mj-lt"/>
              </a:rPr>
              <a:t>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pt-BR" sz="2600" dirty="0">
                <a:latin typeface="+mj-lt"/>
              </a:rPr>
              <a:t>i </a:t>
            </a:r>
            <a:r>
              <a:rPr lang="pt-BR" sz="2600" dirty="0" err="1">
                <a:latin typeface="+mj-lt"/>
              </a:rPr>
              <a:t>mogsum</a:t>
            </a:r>
            <a:r>
              <a:rPr lang="pt-BR" sz="2600" dirty="0">
                <a:latin typeface="+mj-lt"/>
              </a:rPr>
              <a:t> </a:t>
            </a:r>
            <a:r>
              <a:rPr lang="pt-BR" sz="2600" dirty="0" err="1">
                <a:latin typeface="+mj-lt"/>
              </a:rPr>
              <a:t>bacho</a:t>
            </a:r>
            <a:r>
              <a:rPr lang="pt-BR" sz="2600" dirty="0">
                <a:latin typeface="+mj-lt"/>
              </a:rPr>
              <a:t> </a:t>
            </a:r>
            <a:r>
              <a:rPr lang="pt-BR" sz="2600" dirty="0" err="1">
                <a:latin typeface="+mj-lt"/>
              </a:rPr>
              <a:t>so</a:t>
            </a:r>
            <a:r>
              <a:rPr lang="pt-BR" sz="2600" dirty="0">
                <a:latin typeface="+mj-lt"/>
              </a:rPr>
              <a:t> </a:t>
            </a:r>
            <a:r>
              <a:rPr lang="pt-BR" sz="2600" dirty="0" err="1">
                <a:latin typeface="+mj-lt"/>
              </a:rPr>
              <a:t>tongil</a:t>
            </a:r>
            <a:r>
              <a:rPr lang="pt-BR" sz="2600" dirty="0">
                <a:latin typeface="+mj-lt"/>
              </a:rPr>
              <a:t>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pt-BR" sz="2600" dirty="0" err="1">
                <a:latin typeface="+mj-lt"/>
              </a:rPr>
              <a:t>tongiri</a:t>
            </a:r>
            <a:r>
              <a:rPr lang="pt-BR" sz="2600" dirty="0">
                <a:latin typeface="+mj-lt"/>
              </a:rPr>
              <a:t> </a:t>
            </a:r>
            <a:r>
              <a:rPr lang="pt-BR" sz="2600" dirty="0" err="1">
                <a:latin typeface="+mj-lt"/>
              </a:rPr>
              <a:t>yo</a:t>
            </a:r>
            <a:r>
              <a:rPr lang="pt-BR" sz="2600" dirty="0">
                <a:latin typeface="+mj-lt"/>
              </a:rPr>
              <a:t> ora.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 </a:t>
            </a:r>
            <a:r>
              <a:rPr lang="es-MX" sz="2600" dirty="0" err="1">
                <a:latin typeface="+mj-lt"/>
              </a:rPr>
              <a:t>kyore</a:t>
            </a:r>
            <a:r>
              <a:rPr lang="es-MX" sz="2600" dirty="0">
                <a:latin typeface="+mj-lt"/>
              </a:rPr>
              <a:t> </a:t>
            </a:r>
            <a:r>
              <a:rPr lang="es-MX" sz="2600" dirty="0" err="1">
                <a:latin typeface="+mj-lt"/>
              </a:rPr>
              <a:t>salinun</a:t>
            </a:r>
            <a:r>
              <a:rPr lang="es-MX" sz="2600" dirty="0">
                <a:latin typeface="+mj-lt"/>
              </a:rPr>
              <a:t> </a:t>
            </a:r>
            <a:r>
              <a:rPr lang="es-MX" sz="2600" dirty="0" err="1">
                <a:latin typeface="+mj-lt"/>
              </a:rPr>
              <a:t>tongil</a:t>
            </a:r>
            <a:r>
              <a:rPr lang="es-MX" sz="2600" dirty="0">
                <a:latin typeface="+mj-lt"/>
              </a:rPr>
              <a:t>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 err="1">
                <a:latin typeface="+mj-lt"/>
              </a:rPr>
              <a:t>Inaracha</a:t>
            </a:r>
            <a:r>
              <a:rPr lang="es-MX" sz="2600" dirty="0">
                <a:latin typeface="+mj-lt"/>
              </a:rPr>
              <a:t> </a:t>
            </a:r>
            <a:r>
              <a:rPr lang="es-MX" sz="2600" dirty="0" err="1">
                <a:latin typeface="+mj-lt"/>
              </a:rPr>
              <a:t>nun</a:t>
            </a:r>
            <a:r>
              <a:rPr lang="es-MX" sz="2600" dirty="0">
                <a:latin typeface="+mj-lt"/>
              </a:rPr>
              <a:t> de </a:t>
            </a:r>
            <a:r>
              <a:rPr lang="es-MX" sz="2600" dirty="0" err="1">
                <a:latin typeface="+mj-lt"/>
              </a:rPr>
              <a:t>tongil</a:t>
            </a:r>
            <a:r>
              <a:rPr lang="es-MX" sz="2600" dirty="0">
                <a:latin typeface="+mj-lt"/>
              </a:rPr>
              <a:t>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pt-BR" sz="2600" dirty="0" err="1">
                <a:latin typeface="+mj-lt"/>
              </a:rPr>
              <a:t>Tongiri</a:t>
            </a:r>
            <a:r>
              <a:rPr lang="pt-BR" sz="2600" dirty="0">
                <a:latin typeface="+mj-lt"/>
              </a:rPr>
              <a:t> </a:t>
            </a:r>
            <a:r>
              <a:rPr lang="pt-BR" sz="2600" dirty="0" err="1">
                <a:latin typeface="+mj-lt"/>
              </a:rPr>
              <a:t>oso</a:t>
            </a:r>
            <a:r>
              <a:rPr lang="pt-BR" sz="2600" dirty="0">
                <a:latin typeface="+mj-lt"/>
              </a:rPr>
              <a:t> ora, </a:t>
            </a:r>
            <a:r>
              <a:rPr lang="pt-BR" sz="2600" dirty="0" err="1">
                <a:latin typeface="+mj-lt"/>
              </a:rPr>
              <a:t>tongiri</a:t>
            </a:r>
            <a:r>
              <a:rPr lang="pt-BR" sz="2600" dirty="0">
                <a:latin typeface="+mj-lt"/>
              </a:rPr>
              <a:t> </a:t>
            </a:r>
            <a:r>
              <a:rPr lang="pt-BR" sz="2600" dirty="0" err="1">
                <a:latin typeface="+mj-lt"/>
              </a:rPr>
              <a:t>yo</a:t>
            </a:r>
            <a:r>
              <a:rPr lang="pt-BR" sz="2600" dirty="0">
                <a:latin typeface="+mj-lt"/>
              </a:rPr>
              <a:t> ora</a:t>
            </a:r>
            <a:endParaRPr lang="es-AR" sz="2600" dirty="0"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222476" y="285729"/>
            <a:ext cx="697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ctr">
              <a:spcBef>
                <a:spcPct val="20000"/>
              </a:spcBef>
              <a:buClr>
                <a:srgbClr val="3F6C19"/>
              </a:buClr>
              <a:buSzPct val="80000"/>
            </a:pPr>
            <a:r>
              <a:rPr lang="es-AR" sz="4800" b="1" dirty="0">
                <a:solidFill>
                  <a:srgbClr val="750A3D">
                    <a:lumMod val="60000"/>
                    <a:lumOff val="40000"/>
                  </a:srgbClr>
                </a:solidFill>
              </a:rPr>
              <a:t>Ven pronto, unidad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404665"/>
            <a:ext cx="8686800" cy="50273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b="1" dirty="0">
                <a:latin typeface="+mj-lt"/>
              </a:rPr>
              <a:t>EN CASTELLANO</a:t>
            </a:r>
            <a:endParaRPr lang="es-AR" sz="2600" b="1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Nuestra esperanza es la unidad.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Siempre soñamos con la unidad,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Daremos todo por la unidad,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Venga la unidad.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Unidos somos hermanos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 las naciones unimos.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Que llegue pronto la unidad, venga la unidad</a:t>
            </a:r>
            <a:endParaRPr lang="es-AR" sz="26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11603" y="44625"/>
            <a:ext cx="8712968" cy="504056"/>
          </a:xfrm>
        </p:spPr>
        <p:txBody>
          <a:bodyPr numCol="1">
            <a:normAutofit/>
          </a:bodyPr>
          <a:lstStyle/>
          <a:p>
            <a:r>
              <a:rPr lang="es-AR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Canciones Populares</a:t>
            </a:r>
          </a:p>
          <a:p>
            <a:endParaRPr lang="es-AR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87366" y="416039"/>
            <a:ext cx="9261249" cy="7571303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2" action="ppaction://hlinksldjump"/>
              </a:rPr>
              <a:t>16. Al fin llegó el Señor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3" action="ppaction://hlinksldjump"/>
              </a:rPr>
              <a:t>	Fuente de la vida eterna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4" action="ppaction://hlinksldjump"/>
              </a:rPr>
              <a:t>	El Mundo es de mi Dios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5" action="ppaction://hlinksldjump"/>
              </a:rPr>
              <a:t>	Gracia divina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6" action="ppaction://hlinksldjump"/>
              </a:rPr>
              <a:t>17. Hermanos unámonos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7" action="ppaction://hlinksldjump"/>
              </a:rPr>
              <a:t>	Pescador de hombres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8" action="ppaction://hlinksldjump"/>
              </a:rPr>
              <a:t>	Los que aman a Dios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9" action="ppaction://hlinksldjump"/>
              </a:rPr>
              <a:t>18. Gracias por la vida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10" action="ppaction://hlinksldjump"/>
              </a:rPr>
              <a:t>	Ya llegó el nuevo amanecer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11" action="ppaction://hlinksldjump"/>
              </a:rPr>
              <a:t>	Nadie como tú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12" action="ppaction://hlinksldjump"/>
              </a:rPr>
              <a:t>	Alma misionera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13" action="ppaction://hlinksldjump"/>
              </a:rPr>
              <a:t>19. Pásalo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14" action="ppaction://hlinksldjump"/>
              </a:rPr>
              <a:t>	Sinceridad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15" action="ppaction://hlinksldjump"/>
              </a:rPr>
              <a:t>	Mira lejos hermano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16" action="ppaction://hlinksldjump"/>
              </a:rPr>
              <a:t>	Juntemos las manos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17" action="ppaction://hlinksldjump"/>
              </a:rPr>
              <a:t>	El Rey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18" action="ppaction://hlinksldjump"/>
              </a:rPr>
              <a:t>20. Gran día de victoria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19" action="ppaction://hlinksldjump"/>
              </a:rPr>
              <a:t>	Yo soy feliz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20" action="ppaction://hlinksldjump"/>
              </a:rPr>
              <a:t>	El amanecer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21" action="ppaction://hlinksldjump"/>
              </a:rPr>
              <a:t>	Tú llenas mis sentidos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22" action="ppaction://hlinksldjump"/>
              </a:rPr>
              <a:t>	El llegó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23" action="ppaction://hlinksldjump"/>
              </a:rPr>
              <a:t>21. He de serte fiel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24" action="ppaction://hlinksldjump"/>
              </a:rPr>
              <a:t>	Navegando con el Padre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hlinkClick r:id="rId25" action="ppaction://hlinksldjump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25" action="ppaction://hlinksldjump"/>
              </a:rPr>
              <a:t>       </a:t>
            </a:r>
          </a:p>
          <a:p>
            <a:pPr marL="342900" indent="-342900"/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hlinkClick r:id="rId25" action="ppaction://hlinksldjump"/>
            </a:endParaRPr>
          </a:p>
          <a:p>
            <a:pPr marL="342900" indent="-342900"/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hlinkClick r:id="rId25" action="ppaction://hlinksldjump"/>
            </a:endParaRPr>
          </a:p>
          <a:p>
            <a:pPr marL="342900" indent="-342900"/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hlinkClick r:id="rId25" action="ppaction://hlinksldjump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25" action="ppaction://hlinksldjump"/>
              </a:rPr>
              <a:t>Nunca te dejaré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26" action="ppaction://hlinksldjump"/>
              </a:rPr>
              <a:t>	Gracias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27" action="ppaction://hlinksldjump"/>
              </a:rPr>
              <a:t>22. Eres tú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28" action="ppaction://hlinksldjump"/>
              </a:rPr>
              <a:t>	El amor que llega a mí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29" action="ppaction://hlinksldjump"/>
              </a:rPr>
              <a:t>	El rostro del novio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30" action="ppaction://hlinksldjump"/>
              </a:rPr>
              <a:t>23. Sigue adelante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31" action="ppaction://hlinksldjump"/>
              </a:rPr>
              <a:t>	La piedra del amor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32" action="ppaction://hlinksldjump"/>
              </a:rPr>
              <a:t>	Un hogar para todos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33" action="ppaction://hlinksldjump"/>
              </a:rPr>
              <a:t>24. Vivir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34" action="ppaction://hlinksldjump"/>
              </a:rPr>
              <a:t>	Personalidad original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35" action="ppaction://hlinksldjump"/>
              </a:rPr>
              <a:t>25. Determinación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36" action="ppaction://hlinksldjump"/>
              </a:rPr>
              <a:t>	Voy a llegar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37" action="ppaction://hlinksldjump"/>
              </a:rPr>
              <a:t>	Cielo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38" action="ppaction://hlinksldjump"/>
              </a:rPr>
              <a:t>	Tienes un amigo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39" action="ppaction://hlinksldjump"/>
              </a:rPr>
              <a:t>26. No te rindas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40" action="ppaction://hlinksldjump"/>
              </a:rPr>
              <a:t>	Cultura del corazón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41" action="ppaction://hlinksldjump"/>
              </a:rPr>
              <a:t>	Cambio de actitud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42" action="ppaction://hlinksldjump"/>
              </a:rPr>
              <a:t>	La decisión es hoy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43" action="ppaction://hlinksldjump"/>
              </a:rPr>
              <a:t>27. Amigos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44" action="ppaction://hlinksldjump"/>
              </a:rPr>
              <a:t>	Contigo todo lo puedo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     </a:t>
            </a:r>
            <a:r>
              <a:rPr lang="es-AR" b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45" action="ppaction://hlinksldjump"/>
              </a:rPr>
              <a:t>Heung</a:t>
            </a:r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45" action="ppaction://hlinksldjump"/>
              </a:rPr>
              <a:t> Jin Nim, el ave fénix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hlinkClick r:id="rId46" action="ppaction://hlinksldjump"/>
            </a:endParaRPr>
          </a:p>
          <a:p>
            <a:pPr marL="342900" indent="-342900"/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hlinkClick r:id="rId46" action="ppaction://hlinksldjump"/>
            </a:endParaRPr>
          </a:p>
          <a:p>
            <a:pPr marL="342900" indent="-342900"/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hlinkClick r:id="rId46" action="ppaction://hlinksldjump"/>
            </a:endParaRPr>
          </a:p>
          <a:p>
            <a:pPr marL="342900" indent="-342900"/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hlinkClick r:id="rId46" action="ppaction://hlinksldjump"/>
            </a:endParaRPr>
          </a:p>
          <a:p>
            <a:pPr marL="342900" indent="-342900"/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hlinkClick r:id="rId46" action="ppaction://hlinksldjump"/>
            </a:endParaRPr>
          </a:p>
          <a:p>
            <a:pPr marL="342900" indent="-342900"/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hlinkClick r:id="rId46" action="ppaction://hlinksldjump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46" action="ppaction://hlinksldjump"/>
              </a:rPr>
              <a:t>28. La cima del mundo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47" action="ppaction://hlinksldjump"/>
              </a:rPr>
              <a:t>	Caminos de mi tierra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48" action="ppaction://hlinksldjump"/>
              </a:rPr>
              <a:t>	Canción con todos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49" action="ppaction://hlinksldjump"/>
              </a:rPr>
              <a:t>	Ojos de cielo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50" action="ppaction://hlinksldjump"/>
              </a:rPr>
              <a:t>29. Volver a empezar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51" action="ppaction://hlinksldjump"/>
              </a:rPr>
              <a:t>	Resistiré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52" action="ppaction://hlinksldjump"/>
              </a:rPr>
              <a:t>	Tren del cielo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53" action="ppaction://hlinksldjump"/>
              </a:rPr>
              <a:t>	Sueños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54" action="ppaction://hlinksldjump"/>
              </a:rPr>
              <a:t>30. Milagros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55" action="ppaction://hlinksldjump"/>
              </a:rPr>
              <a:t>	Tratar de estar mejor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56" action="ppaction://hlinksldjump"/>
              </a:rPr>
              <a:t>	Un mundo diferente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" action="ppaction://noaction"/>
              </a:rPr>
              <a:t>	</a:t>
            </a:r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57" action="ppaction://hlinksldjump"/>
              </a:rPr>
              <a:t>¡Oh, hermanos!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58" action="ppaction://hlinksldjump"/>
              </a:rPr>
              <a:t>31.Después de ti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59" action="ppaction://hlinksldjump"/>
              </a:rPr>
              <a:t>	Fin del tiempo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60" action="ppaction://hlinksldjump"/>
              </a:rPr>
              <a:t>32. La sombra del gigante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61" action="ppaction://hlinksldjump"/>
              </a:rPr>
              <a:t>	Deus existe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62" action="ppaction://hlinksldjump"/>
              </a:rPr>
              <a:t>	Imagine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63" action="ppaction://hlinksldjump"/>
              </a:rPr>
              <a:t>33. Father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64" action="ppaction://hlinksldjump"/>
              </a:rPr>
              <a:t>	Estar aquí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65" action="ppaction://hlinksldjump"/>
              </a:rPr>
              <a:t>	Amor en libertad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hlinkClick r:id="rId66" action="ppaction://hlinksldjump"/>
              </a:rPr>
              <a:t>34. Cambiar el mundo</a:t>
            </a:r>
            <a:endParaRPr lang="es-AR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AR" dirty="0"/>
          </a:p>
          <a:p>
            <a:pPr marL="342900" indent="-342900">
              <a:buFont typeface="+mj-lt"/>
              <a:buAutoNum type="arabicPeriod"/>
            </a:pPr>
            <a:endParaRPr lang="es-AR" dirty="0"/>
          </a:p>
          <a:p>
            <a:pPr marL="342900" indent="-342900">
              <a:buFont typeface="+mj-lt"/>
              <a:buAutoNum type="arabicPeriod"/>
            </a:pPr>
            <a:endParaRPr lang="es-AR" dirty="0"/>
          </a:p>
          <a:p>
            <a:pPr marL="342900" indent="-342900">
              <a:buFont typeface="+mj-lt"/>
              <a:buAutoNum type="arabicPeriod"/>
            </a:pP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>
                <a:ln w="6350">
                  <a:noFill/>
                </a:ln>
                <a:effectLst/>
              </a:rPr>
              <a:t>Punto O – En coreano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AR" sz="2600" dirty="0">
                <a:latin typeface="+mj-lt"/>
              </a:rPr>
              <a:t>   	</a:t>
            </a:r>
            <a:r>
              <a:rPr lang="es-AR" sz="2600" dirty="0" err="1">
                <a:latin typeface="+mj-lt"/>
              </a:rPr>
              <a:t>Cheon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il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guk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chu</a:t>
            </a:r>
            <a:r>
              <a:rPr lang="es-AR" sz="2600" dirty="0">
                <a:latin typeface="+mj-lt"/>
              </a:rPr>
              <a:t>-in </a:t>
            </a:r>
            <a:r>
              <a:rPr lang="es-AR" sz="2600" dirty="0" err="1">
                <a:latin typeface="+mj-lt"/>
              </a:rPr>
              <a:t>urí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kayón</a:t>
            </a:r>
            <a:r>
              <a:rPr lang="es-AR" sz="2600" dirty="0">
                <a:latin typeface="+mj-lt"/>
              </a:rPr>
              <a:t>-un, </a:t>
            </a:r>
            <a:r>
              <a:rPr lang="es-AR" sz="2600" dirty="0" err="1">
                <a:latin typeface="+mj-lt"/>
              </a:rPr>
              <a:t>chám-sarang-ul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chung-shim-jagó</a:t>
            </a:r>
            <a:r>
              <a:rPr lang="es-AR" sz="2600" dirty="0">
                <a:latin typeface="+mj-lt"/>
              </a:rPr>
              <a:t>, </a:t>
            </a:r>
            <a:r>
              <a:rPr lang="es-AR" sz="2600" dirty="0" err="1">
                <a:latin typeface="+mj-lt"/>
              </a:rPr>
              <a:t>meil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chu</a:t>
            </a:r>
            <a:r>
              <a:rPr lang="es-AR" sz="2600" dirty="0">
                <a:latin typeface="+mj-lt"/>
              </a:rPr>
              <a:t>-che-</a:t>
            </a:r>
            <a:r>
              <a:rPr lang="es-AR" sz="2600" dirty="0" err="1">
                <a:latin typeface="+mj-lt"/>
              </a:rPr>
              <a:t>cho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chon</a:t>
            </a:r>
            <a:r>
              <a:rPr lang="es-AR" sz="2600" dirty="0">
                <a:latin typeface="+mj-lt"/>
              </a:rPr>
              <a:t>-san segué-gua, te-san-</a:t>
            </a:r>
            <a:r>
              <a:rPr lang="es-AR" sz="2600" dirty="0" err="1">
                <a:latin typeface="+mj-lt"/>
              </a:rPr>
              <a:t>yok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chi</a:t>
            </a:r>
            <a:r>
              <a:rPr lang="es-AR" sz="2600" dirty="0">
                <a:latin typeface="+mj-lt"/>
              </a:rPr>
              <a:t>-san segué-é </a:t>
            </a:r>
            <a:r>
              <a:rPr lang="es-AR" sz="2600" dirty="0" err="1">
                <a:latin typeface="+mj-lt"/>
              </a:rPr>
              <a:t>tong-il-rul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jianje</a:t>
            </a:r>
            <a:r>
              <a:rPr lang="es-AR" sz="2600" dirty="0">
                <a:latin typeface="+mj-lt"/>
              </a:rPr>
              <a:t>, </a:t>
            </a:r>
            <a:r>
              <a:rPr lang="es-AR" sz="2600" dirty="0" err="1">
                <a:latin typeface="+mj-lt"/>
              </a:rPr>
              <a:t>chon-llim-yok</a:t>
            </a:r>
            <a:r>
              <a:rPr lang="es-AR" sz="2600" dirty="0">
                <a:latin typeface="+mj-lt"/>
              </a:rPr>
              <a:t> pal-</a:t>
            </a:r>
            <a:r>
              <a:rPr lang="es-AR" sz="2600" dirty="0" err="1">
                <a:latin typeface="+mj-lt"/>
              </a:rPr>
              <a:t>cho</a:t>
            </a:r>
            <a:r>
              <a:rPr lang="es-AR" sz="2600" dirty="0">
                <a:latin typeface="+mj-lt"/>
              </a:rPr>
              <a:t>-</a:t>
            </a:r>
            <a:r>
              <a:rPr lang="es-AR" sz="2600" dirty="0" err="1">
                <a:latin typeface="+mj-lt"/>
              </a:rPr>
              <a:t>nul</a:t>
            </a:r>
            <a:r>
              <a:rPr lang="es-AR" sz="2600" dirty="0">
                <a:latin typeface="+mj-lt"/>
              </a:rPr>
              <a:t>, </a:t>
            </a:r>
            <a:r>
              <a:rPr lang="es-AR" sz="2600" dirty="0" err="1">
                <a:latin typeface="+mj-lt"/>
              </a:rPr>
              <a:t>chok</a:t>
            </a:r>
            <a:r>
              <a:rPr lang="es-AR" sz="2600" dirty="0">
                <a:latin typeface="+mj-lt"/>
              </a:rPr>
              <a:t>-chin-</a:t>
            </a:r>
            <a:r>
              <a:rPr lang="es-AR" sz="2600" dirty="0" err="1">
                <a:latin typeface="+mj-lt"/>
              </a:rPr>
              <a:t>juá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jalcosul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mensé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janaidá</a:t>
            </a:r>
            <a:endParaRPr lang="es-AR" sz="2600" dirty="0"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7236246" y="5733256"/>
            <a:ext cx="1368152" cy="504056"/>
            <a:chOff x="7020272" y="6021288"/>
            <a:chExt cx="1368152" cy="504056"/>
          </a:xfrm>
        </p:grpSpPr>
        <p:sp>
          <p:nvSpPr>
            <p:cNvPr id="5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116632"/>
            <a:ext cx="8712968" cy="6669360"/>
          </a:xfrm>
        </p:spPr>
        <p:txBody>
          <a:bodyPr numCol="3">
            <a:normAutofit/>
          </a:bodyPr>
          <a:lstStyle/>
          <a:p>
            <a:pPr marL="354013" indent="-354013">
              <a:buNone/>
              <a:tabLst>
                <a:tab pos="361950" algn="l"/>
              </a:tabLst>
            </a:pPr>
            <a:r>
              <a:rPr lang="es-AR" sz="1800" b="1" dirty="0">
                <a:latin typeface="Calibri" pitchFamily="34" charset="0"/>
                <a:hlinkClick r:id="rId2" action="ppaction://hlinksldjump"/>
              </a:rPr>
              <a:t>	Padre de amor</a:t>
            </a:r>
            <a:endParaRPr lang="es-AR" sz="1800" b="1" dirty="0">
              <a:latin typeface="Calibri" pitchFamily="34" charset="0"/>
            </a:endParaRPr>
          </a:p>
          <a:p>
            <a:pPr marL="354013" indent="-354013">
              <a:buNone/>
            </a:pPr>
            <a:r>
              <a:rPr lang="es-AR" sz="1800" b="1" dirty="0">
                <a:latin typeface="Calibri" pitchFamily="34" charset="0"/>
                <a:hlinkClick r:id="rId3" action="ppaction://hlinksldjump"/>
              </a:rPr>
              <a:t>35. Naturaleza caída</a:t>
            </a:r>
            <a:endParaRPr lang="es-AR" sz="1800" b="1" dirty="0">
              <a:latin typeface="Calibri" pitchFamily="34" charset="0"/>
            </a:endParaRPr>
          </a:p>
          <a:p>
            <a:pPr marL="354013" indent="-354013">
              <a:buNone/>
            </a:pPr>
            <a:r>
              <a:rPr lang="es-AR" sz="1800" b="1" dirty="0">
                <a:latin typeface="Calibri" pitchFamily="34" charset="0"/>
                <a:hlinkClick r:id="rId4" action="ppaction://hlinksldjump"/>
              </a:rPr>
              <a:t>	Mundo de paz</a:t>
            </a:r>
            <a:endParaRPr lang="es-AR" sz="1800" b="1" dirty="0">
              <a:latin typeface="Calibri" pitchFamily="34" charset="0"/>
            </a:endParaRPr>
          </a:p>
          <a:p>
            <a:pPr marL="354013" indent="-354013">
              <a:buNone/>
            </a:pPr>
            <a:r>
              <a:rPr lang="es-AR" sz="1800" b="1" dirty="0">
                <a:latin typeface="Calibri" pitchFamily="34" charset="0"/>
                <a:hlinkClick r:id="rId5" action="ppaction://hlinksldjump"/>
              </a:rPr>
              <a:t>	Será de Dios</a:t>
            </a:r>
            <a:endParaRPr lang="es-AR" sz="1800" b="1" dirty="0">
              <a:latin typeface="Calibri" pitchFamily="34" charset="0"/>
            </a:endParaRPr>
          </a:p>
          <a:p>
            <a:pPr marL="354013" indent="-354013">
              <a:buNone/>
            </a:pPr>
            <a:r>
              <a:rPr lang="es-AR" sz="1800" b="1" dirty="0">
                <a:latin typeface="Calibri" pitchFamily="34" charset="0"/>
                <a:hlinkClick r:id="rId6" action="ppaction://hlinksldjump"/>
              </a:rPr>
              <a:t>36. De ti depende</a:t>
            </a:r>
            <a:endParaRPr lang="es-AR" sz="1800" b="1" dirty="0">
              <a:latin typeface="Calibri" pitchFamily="34" charset="0"/>
            </a:endParaRPr>
          </a:p>
          <a:p>
            <a:pPr marL="354013" indent="-354013">
              <a:buNone/>
            </a:pPr>
            <a:r>
              <a:rPr lang="es-AR" sz="1800" b="1" dirty="0">
                <a:latin typeface="Calibri" pitchFamily="34" charset="0"/>
                <a:hlinkClick r:id="rId7" action="ppaction://hlinksldjump"/>
              </a:rPr>
              <a:t>	Libre</a:t>
            </a:r>
            <a:endParaRPr lang="es-AR" sz="1800" b="1" dirty="0">
              <a:latin typeface="Calibri" pitchFamily="34" charset="0"/>
            </a:endParaRPr>
          </a:p>
          <a:p>
            <a:pPr marL="354013" indent="-354013">
              <a:buNone/>
            </a:pPr>
            <a:r>
              <a:rPr lang="es-AR" sz="1800" b="1" dirty="0">
                <a:latin typeface="Calibri" pitchFamily="34" charset="0"/>
                <a:hlinkClick r:id="rId8" action="ppaction://hlinksldjump"/>
              </a:rPr>
              <a:t>	Libros sapienciales</a:t>
            </a:r>
            <a:endParaRPr lang="es-AR" sz="1800" b="1" dirty="0">
              <a:latin typeface="Calibri" pitchFamily="34" charset="0"/>
            </a:endParaRPr>
          </a:p>
          <a:p>
            <a:pPr marL="354013" indent="-354013">
              <a:buNone/>
            </a:pPr>
            <a:r>
              <a:rPr lang="es-AR" sz="1800" b="1" dirty="0">
                <a:latin typeface="Calibri" pitchFamily="34" charset="0"/>
                <a:hlinkClick r:id="rId9" action="ppaction://hlinksldjump"/>
              </a:rPr>
              <a:t>37. Vientos de cambios</a:t>
            </a:r>
            <a:endParaRPr lang="es-AR" sz="1800" b="1" dirty="0">
              <a:latin typeface="Calibri" pitchFamily="34" charset="0"/>
            </a:endParaRPr>
          </a:p>
          <a:p>
            <a:pPr marL="354013" indent="-354013">
              <a:buNone/>
            </a:pPr>
            <a:r>
              <a:rPr lang="es-AR" sz="1800" b="1" dirty="0">
                <a:latin typeface="Calibri" pitchFamily="34" charset="0"/>
              </a:rPr>
              <a:t>     </a:t>
            </a:r>
            <a:r>
              <a:rPr lang="es-AR" sz="1800" b="1" dirty="0">
                <a:solidFill>
                  <a:srgbClr val="EC7F2E"/>
                </a:solidFill>
                <a:latin typeface="Calibri" pitchFamily="34" charset="0"/>
              </a:rPr>
              <a:t>  </a:t>
            </a:r>
            <a:r>
              <a:rPr lang="es-AR" sz="1800" b="1" dirty="0">
                <a:solidFill>
                  <a:srgbClr val="EC7F2E"/>
                </a:solidFill>
                <a:latin typeface="Calibri" pitchFamily="34" charset="0"/>
                <a:hlinkClick r:id="rId10" action="ppaction://hlinksldjump"/>
              </a:rPr>
              <a:t>Canción para la Madre</a:t>
            </a:r>
            <a:endParaRPr lang="es-AR" sz="1800" b="1" dirty="0">
              <a:solidFill>
                <a:srgbClr val="EC7F2E"/>
              </a:solidFill>
              <a:latin typeface="Calibri" pitchFamily="34" charset="0"/>
            </a:endParaRPr>
          </a:p>
          <a:p>
            <a:pPr marL="354013" indent="-354013">
              <a:buNone/>
            </a:pPr>
            <a:r>
              <a:rPr lang="es-AR" sz="1800" b="1" dirty="0">
                <a:latin typeface="Calibri" pitchFamily="34" charset="0"/>
                <a:hlinkClick r:id="rId11" action="ppaction://hlinksldjump"/>
              </a:rPr>
              <a:t>38. We are the </a:t>
            </a:r>
            <a:r>
              <a:rPr lang="es-AR" sz="1800" b="1" dirty="0" err="1">
                <a:latin typeface="Calibri" pitchFamily="34" charset="0"/>
                <a:hlinkClick r:id="rId11" action="ppaction://hlinksldjump"/>
              </a:rPr>
              <a:t>world</a:t>
            </a:r>
            <a:endParaRPr lang="es-AR" sz="1800" b="1" dirty="0">
              <a:latin typeface="Calibri" pitchFamily="34" charset="0"/>
            </a:endParaRPr>
          </a:p>
          <a:p>
            <a:pPr marL="354013" indent="-354013">
              <a:buNone/>
            </a:pPr>
            <a:r>
              <a:rPr lang="es-AR" sz="1800" b="1" dirty="0">
                <a:latin typeface="Calibri" pitchFamily="34" charset="0"/>
                <a:hlinkClick r:id="rId12" action="ppaction://hlinksldjump"/>
              </a:rPr>
              <a:t>	Hasta donde Dios me quiera llevar</a:t>
            </a:r>
            <a:endParaRPr lang="es-AR" sz="1800" b="1" dirty="0">
              <a:latin typeface="Calibri" pitchFamily="34" charset="0"/>
            </a:endParaRPr>
          </a:p>
          <a:p>
            <a:pPr marL="354013" indent="-354013">
              <a:buNone/>
            </a:pPr>
            <a:r>
              <a:rPr lang="es-AR" sz="1800" b="1" dirty="0">
                <a:latin typeface="Calibri" pitchFamily="34" charset="0"/>
                <a:hlinkClick r:id="rId13" action="ppaction://hlinksldjump"/>
              </a:rPr>
              <a:t>39. Amor </a:t>
            </a:r>
            <a:r>
              <a:rPr lang="es-AR" sz="1800" b="1" dirty="0" err="1">
                <a:latin typeface="Calibri" pitchFamily="34" charset="0"/>
                <a:hlinkClick r:id="rId13" action="ppaction://hlinksldjump"/>
              </a:rPr>
              <a:t>verdadeiro</a:t>
            </a:r>
            <a:endParaRPr lang="es-AR" sz="1800" b="1" dirty="0">
              <a:latin typeface="Calibri" pitchFamily="34" charset="0"/>
            </a:endParaRPr>
          </a:p>
          <a:p>
            <a:pPr marL="354013" indent="-354013">
              <a:buNone/>
            </a:pPr>
            <a:r>
              <a:rPr lang="es-AR" sz="1800" b="1" dirty="0">
                <a:latin typeface="Calibri" pitchFamily="34" charset="0"/>
                <a:hlinkClick r:id="rId14" action="ppaction://hlinksldjump"/>
              </a:rPr>
              <a:t>	</a:t>
            </a:r>
            <a:r>
              <a:rPr lang="es-AR" sz="1800" b="1" dirty="0" err="1">
                <a:latin typeface="Calibri" pitchFamily="34" charset="0"/>
                <a:hlinkClick r:id="rId14" action="ppaction://hlinksldjump"/>
              </a:rPr>
              <a:t>Palavra</a:t>
            </a:r>
            <a:r>
              <a:rPr lang="es-AR" sz="1800" b="1" dirty="0">
                <a:latin typeface="Calibri" pitchFamily="34" charset="0"/>
                <a:hlinkClick r:id="rId14" action="ppaction://hlinksldjump"/>
              </a:rPr>
              <a:t> divina</a:t>
            </a:r>
            <a:endParaRPr lang="es-AR" sz="1800" b="1" dirty="0">
              <a:latin typeface="Calibri" pitchFamily="34" charset="0"/>
            </a:endParaRPr>
          </a:p>
          <a:p>
            <a:pPr marL="354013" indent="-354013">
              <a:buNone/>
            </a:pPr>
            <a:r>
              <a:rPr lang="es-AR" sz="1800" b="1" dirty="0">
                <a:latin typeface="Calibri" pitchFamily="34" charset="0"/>
                <a:hlinkClick r:id="rId15" action="ppaction://hlinksldjump"/>
              </a:rPr>
              <a:t>	Como la brisa</a:t>
            </a:r>
            <a:endParaRPr lang="es-AR" sz="1800" b="1" dirty="0">
              <a:latin typeface="Calibri" pitchFamily="34" charset="0"/>
            </a:endParaRPr>
          </a:p>
          <a:p>
            <a:pPr marL="354013" indent="-354013">
              <a:buNone/>
            </a:pPr>
            <a:r>
              <a:rPr lang="es-AR" sz="1800" b="1" dirty="0">
                <a:latin typeface="Calibri" pitchFamily="34" charset="0"/>
                <a:hlinkClick r:id="rId16" action="ppaction://hlinksldjump"/>
              </a:rPr>
              <a:t>	El aire de tu casa</a:t>
            </a:r>
            <a:endParaRPr lang="es-AR" sz="1800" b="1" dirty="0">
              <a:latin typeface="Calibri" pitchFamily="34" charset="0"/>
            </a:endParaRPr>
          </a:p>
          <a:p>
            <a:pPr marL="354013" indent="-354013">
              <a:buNone/>
            </a:pPr>
            <a:r>
              <a:rPr lang="es-AR" sz="1800" b="1" dirty="0">
                <a:latin typeface="Calibri" pitchFamily="34" charset="0"/>
                <a:hlinkClick r:id="rId17" action="ppaction://hlinksldjump"/>
              </a:rPr>
              <a:t>40. Mi universo</a:t>
            </a:r>
            <a:endParaRPr lang="es-AR" sz="1800" b="1" dirty="0">
              <a:latin typeface="Calibri" pitchFamily="34" charset="0"/>
            </a:endParaRPr>
          </a:p>
          <a:p>
            <a:pPr marL="354013" indent="-354013">
              <a:buNone/>
            </a:pPr>
            <a:r>
              <a:rPr lang="es-AR" sz="1800" b="1" dirty="0">
                <a:latin typeface="Calibri" pitchFamily="34" charset="0"/>
                <a:hlinkClick r:id="rId18" action="ppaction://hlinksldjump"/>
              </a:rPr>
              <a:t>	Como un niño</a:t>
            </a:r>
            <a:endParaRPr lang="es-AR" sz="1800" b="1" dirty="0">
              <a:latin typeface="Calibri" pitchFamily="34" charset="0"/>
            </a:endParaRPr>
          </a:p>
          <a:p>
            <a:pPr marL="354013" indent="-354013">
              <a:buNone/>
            </a:pPr>
            <a:r>
              <a:rPr lang="es-AR" sz="1800" b="1" dirty="0">
                <a:latin typeface="Calibri" pitchFamily="34" charset="0"/>
                <a:hlinkClick r:id="rId19" action="ppaction://hlinksldjump"/>
              </a:rPr>
              <a:t>41	</a:t>
            </a:r>
            <a:r>
              <a:rPr lang="es-AR" sz="1800" b="1" dirty="0" err="1">
                <a:latin typeface="Calibri" pitchFamily="34" charset="0"/>
                <a:hlinkClick r:id="rId19" action="ppaction://hlinksldjump"/>
              </a:rPr>
              <a:t>One</a:t>
            </a:r>
            <a:r>
              <a:rPr lang="es-AR" sz="1800" b="1" dirty="0">
                <a:latin typeface="Calibri" pitchFamily="34" charset="0"/>
                <a:hlinkClick r:id="rId19" action="ppaction://hlinksldjump"/>
              </a:rPr>
              <a:t> more </a:t>
            </a:r>
            <a:r>
              <a:rPr lang="es-AR" sz="1800" b="1" dirty="0" err="1">
                <a:latin typeface="Calibri" pitchFamily="34" charset="0"/>
                <a:hlinkClick r:id="rId19" action="ppaction://hlinksldjump"/>
              </a:rPr>
              <a:t>song</a:t>
            </a:r>
            <a:endParaRPr lang="es-AR" sz="1800" b="1" dirty="0">
              <a:latin typeface="Calibri" pitchFamily="34" charset="0"/>
            </a:endParaRPr>
          </a:p>
          <a:p>
            <a:pPr marL="354013" indent="-354013">
              <a:buNone/>
            </a:pPr>
            <a:r>
              <a:rPr lang="es-AR" sz="1800" b="1" dirty="0">
                <a:latin typeface="Calibri" pitchFamily="34" charset="0"/>
                <a:hlinkClick r:id="rId20" action="ppaction://hlinksldjump"/>
              </a:rPr>
              <a:t>      El amor que das</a:t>
            </a:r>
            <a:endParaRPr lang="es-AR" sz="1800" b="1" dirty="0">
              <a:latin typeface="Calibri" pitchFamily="34" charset="0"/>
            </a:endParaRPr>
          </a:p>
          <a:p>
            <a:pPr marL="354013" indent="-354013">
              <a:buNone/>
            </a:pPr>
            <a:r>
              <a:rPr lang="es-AR" sz="1800" b="1" dirty="0">
                <a:latin typeface="Calibri" pitchFamily="34" charset="0"/>
                <a:hlinkClick r:id="rId21" action="ppaction://hlinksldjump"/>
              </a:rPr>
              <a:t>42.	Cantar hasta morir</a:t>
            </a:r>
            <a:endParaRPr lang="es-AR" sz="1800" b="1" dirty="0">
              <a:latin typeface="Calibri" pitchFamily="34" charset="0"/>
            </a:endParaRPr>
          </a:p>
          <a:p>
            <a:pPr marL="530225" indent="-441325">
              <a:buNone/>
            </a:pPr>
            <a:r>
              <a:rPr lang="es-AR" sz="1800" b="1" dirty="0">
                <a:latin typeface="Calibri" pitchFamily="34" charset="0"/>
                <a:hlinkClick r:id="rId22" action="ppaction://hlinksldjump"/>
              </a:rPr>
              <a:t>     Tu corazón</a:t>
            </a:r>
            <a:endParaRPr lang="es-AR" sz="1800" b="1" dirty="0">
              <a:latin typeface="Calibri" pitchFamily="34" charset="0"/>
            </a:endParaRPr>
          </a:p>
          <a:p>
            <a:pPr marL="441325" indent="-346075">
              <a:buNone/>
            </a:pPr>
            <a:r>
              <a:rPr lang="es-AR" sz="1800" b="1" dirty="0">
                <a:latin typeface="Calibri" pitchFamily="34" charset="0"/>
                <a:hlinkClick r:id="rId23" action="ppaction://hlinksldjump"/>
              </a:rPr>
              <a:t>43. Renacer</a:t>
            </a:r>
            <a:endParaRPr lang="es-AR" sz="1800" b="1" dirty="0">
              <a:latin typeface="Calibri" pitchFamily="34" charset="0"/>
            </a:endParaRPr>
          </a:p>
          <a:p>
            <a:pPr marL="441325" indent="-346075">
              <a:buNone/>
            </a:pPr>
            <a:r>
              <a:rPr lang="es-AR" sz="1800" b="1" dirty="0">
                <a:latin typeface="Calibri" pitchFamily="34" charset="0"/>
                <a:hlinkClick r:id="rId24" action="ppaction://hlinksldjump"/>
              </a:rPr>
              <a:t>	Luz del alma</a:t>
            </a:r>
            <a:endParaRPr lang="es-AR" sz="1800" b="1" dirty="0">
              <a:latin typeface="Calibri" pitchFamily="34" charset="0"/>
            </a:endParaRPr>
          </a:p>
          <a:p>
            <a:pPr marL="441325" indent="-346075">
              <a:buNone/>
            </a:pPr>
            <a:r>
              <a:rPr lang="es-AR" sz="1800" b="1" dirty="0">
                <a:latin typeface="Calibri" pitchFamily="34" charset="0"/>
                <a:hlinkClick r:id="rId25" action="ppaction://hlinksldjump"/>
              </a:rPr>
              <a:t>44. Ciudad enferma</a:t>
            </a:r>
            <a:endParaRPr lang="es-AR" sz="1800" b="1" dirty="0">
              <a:latin typeface="Calibri" pitchFamily="34" charset="0"/>
            </a:endParaRPr>
          </a:p>
          <a:p>
            <a:pPr marL="441325" indent="-346075">
              <a:buNone/>
            </a:pPr>
            <a:r>
              <a:rPr lang="es-AR" sz="1800" b="1" dirty="0">
                <a:latin typeface="Calibri" pitchFamily="34" charset="0"/>
                <a:hlinkClick r:id="rId26" action="ppaction://hlinksldjump"/>
              </a:rPr>
              <a:t>	Tú</a:t>
            </a:r>
            <a:endParaRPr lang="es-AR" sz="1800" b="1" dirty="0">
              <a:latin typeface="Calibri" pitchFamily="34" charset="0"/>
            </a:endParaRPr>
          </a:p>
          <a:p>
            <a:pPr marL="441325" indent="-346075">
              <a:buNone/>
            </a:pPr>
            <a:r>
              <a:rPr lang="es-AR" sz="1800" b="1" dirty="0">
                <a:latin typeface="Calibri" pitchFamily="34" charset="0"/>
                <a:hlinkClick r:id="rId27" action="ppaction://hlinksldjump"/>
              </a:rPr>
              <a:t>45. Solo un momento</a:t>
            </a:r>
            <a:endParaRPr lang="es-AR" sz="1800" b="1" dirty="0">
              <a:latin typeface="Calibri" pitchFamily="34" charset="0"/>
            </a:endParaRPr>
          </a:p>
          <a:p>
            <a:pPr marL="441325" indent="-346075">
              <a:buNone/>
            </a:pPr>
            <a:r>
              <a:rPr lang="es-AR" sz="1800" b="1" dirty="0">
                <a:latin typeface="Calibri" pitchFamily="34" charset="0"/>
                <a:hlinkClick r:id="rId28" action="ppaction://hlinksldjump"/>
              </a:rPr>
              <a:t>	Hagamos un reino</a:t>
            </a:r>
            <a:endParaRPr lang="es-AR" sz="1800" b="1" dirty="0">
              <a:latin typeface="Calibri" pitchFamily="34" charset="0"/>
            </a:endParaRPr>
          </a:p>
          <a:p>
            <a:pPr marL="441325" indent="-346075">
              <a:buNone/>
            </a:pPr>
            <a:r>
              <a:rPr lang="es-AR" sz="1800" b="1" dirty="0">
                <a:latin typeface="Calibri" pitchFamily="34" charset="0"/>
                <a:hlinkClick r:id="rId29" action="ppaction://hlinksldjump"/>
              </a:rPr>
              <a:t>	No importa la distancia</a:t>
            </a:r>
            <a:endParaRPr lang="es-AR" sz="1800" b="1" dirty="0">
              <a:latin typeface="Calibri" pitchFamily="34" charset="0"/>
            </a:endParaRPr>
          </a:p>
          <a:p>
            <a:pPr marL="441325" indent="-346075">
              <a:buNone/>
            </a:pPr>
            <a:r>
              <a:rPr lang="es-AR" sz="1800" b="1" dirty="0">
                <a:latin typeface="Calibri" pitchFamily="34" charset="0"/>
                <a:hlinkClick r:id="rId30" action="ppaction://hlinksldjump"/>
              </a:rPr>
              <a:t>	Señor de la cosecha</a:t>
            </a:r>
            <a:endParaRPr lang="es-AR" sz="1800" b="1" dirty="0">
              <a:latin typeface="Calibri" pitchFamily="34" charset="0"/>
            </a:endParaRPr>
          </a:p>
          <a:p>
            <a:pPr marL="441325" indent="-346075">
              <a:buNone/>
            </a:pPr>
            <a:r>
              <a:rPr lang="es-AR" sz="1800" b="1" dirty="0">
                <a:latin typeface="Calibri" pitchFamily="34" charset="0"/>
                <a:hlinkClick r:id="rId31" action="ppaction://hlinksldjump"/>
              </a:rPr>
              <a:t>46. </a:t>
            </a:r>
            <a:r>
              <a:rPr lang="es-AR" sz="1800" b="1" dirty="0" err="1">
                <a:latin typeface="Calibri" pitchFamily="34" charset="0"/>
                <a:hlinkClick r:id="rId31" action="ppaction://hlinksldjump"/>
              </a:rPr>
              <a:t>Sarang</a:t>
            </a:r>
            <a:r>
              <a:rPr lang="es-AR" sz="1800" b="1" dirty="0">
                <a:latin typeface="Calibri" pitchFamily="34" charset="0"/>
                <a:hlinkClick r:id="rId31" action="ppaction://hlinksldjump"/>
              </a:rPr>
              <a:t> </a:t>
            </a:r>
            <a:r>
              <a:rPr lang="es-AR" sz="1800" b="1" dirty="0" err="1">
                <a:latin typeface="Calibri" pitchFamily="34" charset="0"/>
                <a:hlinkClick r:id="rId31" action="ppaction://hlinksldjump"/>
              </a:rPr>
              <a:t>hae</a:t>
            </a:r>
            <a:endParaRPr lang="es-AR" sz="1800" b="1" dirty="0">
              <a:latin typeface="Calibri" pitchFamily="34" charset="0"/>
            </a:endParaRPr>
          </a:p>
          <a:p>
            <a:pPr marL="441325" indent="-346075">
              <a:buNone/>
            </a:pPr>
            <a:r>
              <a:rPr lang="es-AR" sz="1800" b="1" dirty="0">
                <a:latin typeface="Calibri" pitchFamily="34" charset="0"/>
                <a:hlinkClick r:id="rId32" action="ppaction://hlinksldjump"/>
              </a:rPr>
              <a:t>	Tantas tierras amé</a:t>
            </a:r>
            <a:endParaRPr lang="es-AR" sz="1800" b="1" dirty="0">
              <a:latin typeface="Calibri" pitchFamily="34" charset="0"/>
            </a:endParaRPr>
          </a:p>
          <a:p>
            <a:pPr marL="441325" indent="-346075">
              <a:buNone/>
            </a:pPr>
            <a:r>
              <a:rPr lang="es-AR" sz="1800" b="1" dirty="0">
                <a:latin typeface="Calibri" pitchFamily="34" charset="0"/>
                <a:hlinkClick r:id="rId33" action="ppaction://hlinksldjump"/>
              </a:rPr>
              <a:t>	Mi verdadero yo</a:t>
            </a:r>
            <a:endParaRPr lang="es-AR" sz="1800" b="1" dirty="0">
              <a:latin typeface="Calibri" pitchFamily="34" charset="0"/>
            </a:endParaRPr>
          </a:p>
          <a:p>
            <a:pPr marL="441325" indent="-346075">
              <a:buNone/>
            </a:pPr>
            <a:r>
              <a:rPr lang="es-AR" sz="1800" b="1" dirty="0">
                <a:latin typeface="Calibri" pitchFamily="34" charset="0"/>
                <a:hlinkClick r:id="rId34" action="ppaction://hlinksldjump"/>
              </a:rPr>
              <a:t>47. Desde ahora</a:t>
            </a:r>
            <a:endParaRPr lang="es-AR" sz="1800" b="1" dirty="0">
              <a:latin typeface="Calibri" pitchFamily="34" charset="0"/>
            </a:endParaRPr>
          </a:p>
          <a:p>
            <a:pPr marL="441325" indent="-346075">
              <a:buNone/>
            </a:pPr>
            <a:r>
              <a:rPr lang="es-AR" sz="1800" b="1" dirty="0">
                <a:latin typeface="Calibri" pitchFamily="34" charset="0"/>
                <a:hlinkClick r:id="rId35" action="ppaction://hlinksldjump"/>
              </a:rPr>
              <a:t>	Cara a cara</a:t>
            </a:r>
            <a:endParaRPr lang="es-AR" sz="1800" b="1" dirty="0">
              <a:latin typeface="Calibri" pitchFamily="34" charset="0"/>
            </a:endParaRPr>
          </a:p>
          <a:p>
            <a:pPr marL="441325" indent="-346075">
              <a:buNone/>
            </a:pPr>
            <a:r>
              <a:rPr lang="es-AR" sz="1800" b="1" dirty="0">
                <a:latin typeface="Calibri" pitchFamily="34" charset="0"/>
                <a:hlinkClick r:id="rId36" action="ppaction://hlinksldjump"/>
              </a:rPr>
              <a:t>48. Aquí estoy yo</a:t>
            </a:r>
            <a:endParaRPr lang="es-AR" sz="1800" b="1" dirty="0">
              <a:latin typeface="Calibri" pitchFamily="34" charset="0"/>
            </a:endParaRPr>
          </a:p>
          <a:p>
            <a:pPr marL="441325" indent="-346075">
              <a:buNone/>
            </a:pPr>
            <a:r>
              <a:rPr lang="es-AR" sz="1800" b="1" dirty="0">
                <a:latin typeface="Calibri" pitchFamily="34" charset="0"/>
                <a:hlinkClick r:id="rId37" action="ppaction://hlinksldjump"/>
              </a:rPr>
              <a:t>	Quién te dijo</a:t>
            </a:r>
            <a:endParaRPr lang="es-AR" sz="1800" b="1" dirty="0">
              <a:latin typeface="Calibri" pitchFamily="34" charset="0"/>
            </a:endParaRPr>
          </a:p>
          <a:p>
            <a:pPr marL="441325" indent="-346075">
              <a:buNone/>
            </a:pPr>
            <a:r>
              <a:rPr lang="es-AR" sz="1800" b="1" dirty="0">
                <a:latin typeface="Calibri" pitchFamily="34" charset="0"/>
                <a:hlinkClick r:id="rId38" action="ppaction://hlinksldjump"/>
              </a:rPr>
              <a:t>	Comienza a dar</a:t>
            </a:r>
            <a:r>
              <a:rPr lang="es-AR" sz="1800" b="1" dirty="0">
                <a:latin typeface="Calibri" pitchFamily="34" charset="0"/>
              </a:rPr>
              <a:t> </a:t>
            </a:r>
          </a:p>
          <a:p>
            <a:pPr marL="441325" indent="-346075">
              <a:buNone/>
            </a:pPr>
            <a:r>
              <a:rPr lang="es-AR" sz="1800" b="1" dirty="0">
                <a:latin typeface="Calibri" pitchFamily="34" charset="0"/>
                <a:hlinkClick r:id="rId39" action="ppaction://hlinksldjump"/>
              </a:rPr>
              <a:t>49.Un nuevo sol</a:t>
            </a:r>
            <a:endParaRPr lang="es-AR" sz="1800" b="1" dirty="0">
              <a:latin typeface="Calibri" pitchFamily="34" charset="0"/>
            </a:endParaRPr>
          </a:p>
          <a:p>
            <a:pPr marL="441325" indent="-346075">
              <a:buNone/>
            </a:pPr>
            <a:r>
              <a:rPr lang="es-AR" sz="1800" b="1" dirty="0">
                <a:latin typeface="Calibri" pitchFamily="34" charset="0"/>
                <a:hlinkClick r:id="rId40" action="ppaction://hlinksldjump"/>
              </a:rPr>
              <a:t>     Los hijos del sol</a:t>
            </a:r>
            <a:endParaRPr lang="es-AR" sz="1800" b="1" dirty="0">
              <a:latin typeface="Calibri" pitchFamily="34" charset="0"/>
            </a:endParaRPr>
          </a:p>
          <a:p>
            <a:pPr marL="441325" indent="-352425">
              <a:buNone/>
            </a:pPr>
            <a:r>
              <a:rPr lang="es-AR" sz="1800" b="1" dirty="0">
                <a:latin typeface="Calibri" pitchFamily="34" charset="0"/>
                <a:hlinkClick r:id="rId41" action="ppaction://hlinksldjump"/>
              </a:rPr>
              <a:t>     El círculo de fuego</a:t>
            </a:r>
            <a:endParaRPr lang="es-AR" sz="1800" b="1" dirty="0">
              <a:latin typeface="Calibri" pitchFamily="34" charset="0"/>
            </a:endParaRPr>
          </a:p>
          <a:p>
            <a:pPr marL="441325" indent="-352425">
              <a:buNone/>
            </a:pPr>
            <a:r>
              <a:rPr lang="es-AR" sz="1800" b="1" dirty="0">
                <a:latin typeface="Calibri" pitchFamily="34" charset="0"/>
                <a:hlinkClick r:id="rId42" action="ppaction://hlinksldjump"/>
              </a:rPr>
              <a:t>50.Piú che </a:t>
            </a:r>
            <a:r>
              <a:rPr lang="es-AR" sz="1800" b="1" dirty="0" err="1">
                <a:latin typeface="Calibri" pitchFamily="34" charset="0"/>
                <a:hlinkClick r:id="rId42" action="ppaction://hlinksldjump"/>
              </a:rPr>
              <a:t>puoi</a:t>
            </a:r>
            <a:endParaRPr lang="es-AR" sz="1800" b="1" dirty="0">
              <a:latin typeface="Calibri" pitchFamily="34" charset="0"/>
            </a:endParaRPr>
          </a:p>
          <a:p>
            <a:pPr marL="441325" indent="-352425">
              <a:buNone/>
            </a:pPr>
            <a:r>
              <a:rPr lang="es-AR" sz="1800" b="1" dirty="0">
                <a:latin typeface="Calibri" pitchFamily="34" charset="0"/>
                <a:hlinkClick r:id="rId43" action="ppaction://hlinksldjump"/>
              </a:rPr>
              <a:t>	Desde mi interior</a:t>
            </a:r>
            <a:endParaRPr lang="es-AR" sz="1800" b="1" dirty="0">
              <a:latin typeface="Calibri" pitchFamily="34" charset="0"/>
            </a:endParaRPr>
          </a:p>
          <a:p>
            <a:pPr marL="441325" indent="-352425">
              <a:buNone/>
            </a:pPr>
            <a:r>
              <a:rPr lang="es-AR" sz="1800" b="1" dirty="0">
                <a:latin typeface="Calibri" pitchFamily="34" charset="0"/>
                <a:hlinkClick r:id="rId44" action="ppaction://hlinksldjump"/>
              </a:rPr>
              <a:t>	Paz en la tormenta</a:t>
            </a:r>
            <a:endParaRPr lang="es-AR" sz="1800" b="1" dirty="0">
              <a:latin typeface="Calibri" pitchFamily="34" charset="0"/>
            </a:endParaRPr>
          </a:p>
          <a:p>
            <a:pPr marL="441325" indent="-352425">
              <a:buNone/>
            </a:pPr>
            <a:r>
              <a:rPr lang="es-AR" sz="1800" b="1" dirty="0">
                <a:latin typeface="Calibri" pitchFamily="34" charset="0"/>
                <a:hlinkClick r:id="rId45" action="ppaction://hlinksldjump"/>
              </a:rPr>
              <a:t>51.Chance</a:t>
            </a:r>
            <a:endParaRPr lang="es-AR" sz="1800" b="1" dirty="0">
              <a:latin typeface="Calibri" pitchFamily="34" charset="0"/>
            </a:endParaRPr>
          </a:p>
          <a:p>
            <a:pPr marL="441325" indent="-352425">
              <a:buNone/>
            </a:pPr>
            <a:r>
              <a:rPr lang="es-AR" sz="1800" b="1" dirty="0">
                <a:latin typeface="Calibri" pitchFamily="34" charset="0"/>
                <a:hlinkClick r:id="rId46" action="ppaction://hlinksldjump"/>
              </a:rPr>
              <a:t>	Sueña</a:t>
            </a:r>
            <a:endParaRPr lang="es-AR" sz="1800" b="1" dirty="0">
              <a:latin typeface="Calibri" pitchFamily="34" charset="0"/>
            </a:endParaRPr>
          </a:p>
          <a:p>
            <a:pPr marL="441325" indent="-352425">
              <a:buNone/>
            </a:pPr>
            <a:r>
              <a:rPr lang="es-AR" sz="1800" b="1" dirty="0">
                <a:latin typeface="Calibri" pitchFamily="34" charset="0"/>
                <a:hlinkClick r:id="rId47" action="ppaction://hlinksldjump"/>
              </a:rPr>
              <a:t>52. Celebra la vida</a:t>
            </a:r>
            <a:endParaRPr lang="es-AR" sz="1800" b="1" dirty="0">
              <a:latin typeface="Calibri" pitchFamily="34" charset="0"/>
            </a:endParaRPr>
          </a:p>
          <a:p>
            <a:pPr marL="441325" indent="-352425">
              <a:buNone/>
            </a:pPr>
            <a:r>
              <a:rPr lang="es-AR" sz="1800" b="1" dirty="0">
                <a:latin typeface="Calibri" pitchFamily="34" charset="0"/>
                <a:hlinkClick r:id="rId48" action="ppaction://hlinksldjump"/>
              </a:rPr>
              <a:t>	Creo</a:t>
            </a:r>
            <a:endParaRPr lang="es-AR" sz="1800" b="1" dirty="0">
              <a:latin typeface="Calibri" pitchFamily="34" charset="0"/>
            </a:endParaRPr>
          </a:p>
          <a:p>
            <a:pPr marL="441325" indent="-352425">
              <a:buNone/>
            </a:pPr>
            <a:r>
              <a:rPr lang="es-AR" sz="1800" b="1" dirty="0">
                <a:latin typeface="Calibri" pitchFamily="34" charset="0"/>
                <a:hlinkClick r:id="rId49" action="ppaction://hlinksldjump"/>
              </a:rPr>
              <a:t>53. En la eternidad</a:t>
            </a:r>
            <a:endParaRPr lang="es-AR" sz="1800" b="1" dirty="0">
              <a:latin typeface="Calibri" pitchFamily="34" charset="0"/>
            </a:endParaRPr>
          </a:p>
          <a:p>
            <a:pPr marL="354013" indent="-354013">
              <a:buNone/>
            </a:pPr>
            <a:r>
              <a:rPr lang="es-AR" sz="1800" b="1" dirty="0">
                <a:latin typeface="Calibri" pitchFamily="34" charset="0"/>
              </a:rPr>
              <a:t>        </a:t>
            </a:r>
            <a:r>
              <a:rPr lang="es-AR" sz="1800" b="1" dirty="0">
                <a:solidFill>
                  <a:srgbClr val="EC7F2E"/>
                </a:solidFill>
                <a:latin typeface="Calibri" pitchFamily="34" charset="0"/>
                <a:hlinkClick r:id="rId50" action="ppaction://hlinksldjump"/>
              </a:rPr>
              <a:t>Imaginando</a:t>
            </a:r>
            <a:endParaRPr lang="es-AR" sz="1800" b="1" dirty="0">
              <a:solidFill>
                <a:srgbClr val="EC7F2E"/>
              </a:solidFill>
              <a:latin typeface="Calibri" pitchFamily="34" charset="0"/>
            </a:endParaRPr>
          </a:p>
          <a:p>
            <a:pPr marL="354013" indent="-354013">
              <a:buNone/>
            </a:pPr>
            <a:r>
              <a:rPr lang="es-AR" sz="1800" b="1" dirty="0">
                <a:solidFill>
                  <a:srgbClr val="EC7F2E"/>
                </a:solidFill>
                <a:latin typeface="Calibri" pitchFamily="34" charset="0"/>
              </a:rPr>
              <a:t>54.  </a:t>
            </a:r>
            <a:r>
              <a:rPr lang="es-AR" sz="1800" b="1" dirty="0">
                <a:solidFill>
                  <a:srgbClr val="EC7F2E"/>
                </a:solidFill>
                <a:latin typeface="Calibri" pitchFamily="34" charset="0"/>
                <a:hlinkClick r:id="rId51" action="ppaction://hlinksldjump"/>
              </a:rPr>
              <a:t>I </a:t>
            </a:r>
            <a:r>
              <a:rPr lang="es-AR" sz="1800" b="1" dirty="0" err="1">
                <a:solidFill>
                  <a:srgbClr val="EC7F2E"/>
                </a:solidFill>
                <a:latin typeface="Calibri" pitchFamily="34" charset="0"/>
                <a:hlinkClick r:id="rId51" action="ppaction://hlinksldjump"/>
              </a:rPr>
              <a:t>believe</a:t>
            </a:r>
            <a:r>
              <a:rPr lang="es-AR" sz="1800" b="1" dirty="0">
                <a:solidFill>
                  <a:srgbClr val="EC7F2E"/>
                </a:solidFill>
                <a:latin typeface="Calibri" pitchFamily="34" charset="0"/>
                <a:hlinkClick r:id="rId51" action="ppaction://hlinksldjump"/>
              </a:rPr>
              <a:t> i can </a:t>
            </a:r>
            <a:r>
              <a:rPr lang="es-AR" sz="1800" b="1" dirty="0" err="1">
                <a:solidFill>
                  <a:srgbClr val="EC7F2E"/>
                </a:solidFill>
                <a:latin typeface="Calibri" pitchFamily="34" charset="0"/>
                <a:hlinkClick r:id="rId51" action="ppaction://hlinksldjump"/>
              </a:rPr>
              <a:t>fly</a:t>
            </a:r>
            <a:endParaRPr lang="es-AR" sz="1800" b="1" dirty="0">
              <a:solidFill>
                <a:srgbClr val="EC7F2E"/>
              </a:solidFill>
              <a:latin typeface="Calibri" pitchFamily="34" charset="0"/>
              <a:hlinkClick r:id="rId51" action="ppaction://hlinksldjump"/>
            </a:endParaRPr>
          </a:p>
          <a:p>
            <a:pPr marL="354013" indent="-354013">
              <a:buNone/>
            </a:pPr>
            <a:r>
              <a:rPr lang="es-AR" sz="1800" b="1" dirty="0">
                <a:solidFill>
                  <a:srgbClr val="EC7F2E"/>
                </a:solidFill>
                <a:latin typeface="Calibri" pitchFamily="34" charset="0"/>
                <a:hlinkClick r:id="rId51" action="ppaction://hlinksldjump"/>
              </a:rPr>
              <a:t>       </a:t>
            </a:r>
            <a:r>
              <a:rPr lang="es-AR" sz="1800" b="1" dirty="0">
                <a:solidFill>
                  <a:srgbClr val="EC7F2E"/>
                </a:solidFill>
                <a:latin typeface="Calibri" pitchFamily="34" charset="0"/>
                <a:hlinkClick r:id="rId52" action="ppaction://hlinksldjump"/>
              </a:rPr>
              <a:t>Quiero</a:t>
            </a:r>
            <a:endParaRPr lang="es-AR" sz="1800" b="1" dirty="0">
              <a:solidFill>
                <a:srgbClr val="EC7F2E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s-AR" sz="1800" b="1" dirty="0">
                <a:solidFill>
                  <a:srgbClr val="EC7F2E"/>
                </a:solidFill>
                <a:latin typeface="Calibri" pitchFamily="34" charset="0"/>
              </a:rPr>
              <a:t>55</a:t>
            </a:r>
            <a:r>
              <a:rPr lang="es-AR" sz="1800" b="1" dirty="0">
                <a:solidFill>
                  <a:srgbClr val="EC7F2E"/>
                </a:solidFill>
                <a:latin typeface="Calibri" pitchFamily="34" charset="0"/>
                <a:hlinkClick r:id="rId53" action="ppaction://hlinksldjump"/>
              </a:rPr>
              <a:t>.  Héroe</a:t>
            </a:r>
            <a:endParaRPr lang="es-AR" sz="1800" b="1" dirty="0">
              <a:solidFill>
                <a:srgbClr val="EC7F2E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s-AR" sz="1800" b="1" dirty="0">
                <a:solidFill>
                  <a:srgbClr val="EC7F2E"/>
                </a:solidFill>
                <a:latin typeface="Calibri" pitchFamily="34" charset="0"/>
              </a:rPr>
              <a:t>       </a:t>
            </a:r>
            <a:r>
              <a:rPr lang="es-AR" sz="1800" b="1" dirty="0">
                <a:solidFill>
                  <a:srgbClr val="EC7F2E"/>
                </a:solidFill>
                <a:latin typeface="Calibri" pitchFamily="34" charset="0"/>
                <a:hlinkClick r:id="rId54" action="ppaction://hlinksldjump"/>
              </a:rPr>
              <a:t>Mi propósito</a:t>
            </a:r>
            <a:endParaRPr lang="es-AR" sz="1800" b="1" dirty="0">
              <a:solidFill>
                <a:srgbClr val="EC7F2E"/>
              </a:solidFill>
              <a:latin typeface="Calibri" pitchFamily="34" charset="0"/>
            </a:endParaRPr>
          </a:p>
          <a:p>
            <a:pPr marL="64008" indent="0">
              <a:buNone/>
            </a:pPr>
            <a:r>
              <a:rPr lang="es-AR" sz="1800" b="1" dirty="0">
                <a:solidFill>
                  <a:srgbClr val="EC7F2E"/>
                </a:solidFill>
                <a:latin typeface="Calibri" pitchFamily="34" charset="0"/>
                <a:hlinkClick r:id="rId55" action="ppaction://hlinksldjump"/>
              </a:rPr>
              <a:t>56. Es una aventura</a:t>
            </a:r>
            <a:r>
              <a:rPr lang="es-AR" sz="1800" b="1" dirty="0">
                <a:solidFill>
                  <a:srgbClr val="EC7F2E"/>
                </a:solidFill>
                <a:latin typeface="Calibri" pitchFamily="34" charset="0"/>
                <a:hlinkClick r:id="rId56" action="ppaction://hlinksldjump"/>
              </a:rPr>
              <a:t>     </a:t>
            </a:r>
          </a:p>
          <a:p>
            <a:pPr marL="64008" indent="0">
              <a:buNone/>
            </a:pPr>
            <a:r>
              <a:rPr lang="es-AR" sz="1800" b="1" dirty="0">
                <a:solidFill>
                  <a:srgbClr val="EC7F2E"/>
                </a:solidFill>
                <a:latin typeface="Calibri" pitchFamily="34" charset="0"/>
                <a:hlinkClick r:id="rId57" action="ppaction://hlinksldjump"/>
              </a:rPr>
              <a:t>      No pararemos hasta el final</a:t>
            </a:r>
            <a:endParaRPr lang="es-AR" sz="1800" b="1" dirty="0">
              <a:solidFill>
                <a:srgbClr val="EC7F2E"/>
              </a:solidFill>
              <a:latin typeface="Calibri" pitchFamily="34" charset="0"/>
            </a:endParaRPr>
          </a:p>
          <a:p>
            <a:pPr marL="64008" indent="0">
              <a:buNone/>
            </a:pPr>
            <a:r>
              <a:rPr lang="es-AR" sz="1800" b="1" dirty="0">
                <a:solidFill>
                  <a:srgbClr val="EC7F2E"/>
                </a:solidFill>
                <a:latin typeface="Calibri" pitchFamily="34" charset="0"/>
              </a:rPr>
              <a:t>      </a:t>
            </a:r>
            <a:r>
              <a:rPr lang="es-AR" sz="1800" b="1" dirty="0">
                <a:solidFill>
                  <a:srgbClr val="EC7F2E"/>
                </a:solidFill>
                <a:latin typeface="Calibri" pitchFamily="34" charset="0"/>
                <a:hlinkClick r:id="rId58" action="ppaction://hlinksldjump"/>
              </a:rPr>
              <a:t>¿Qué sería de mí?</a:t>
            </a:r>
            <a:endParaRPr lang="es-AR" sz="1800" b="1" dirty="0">
              <a:solidFill>
                <a:srgbClr val="EC7F2E"/>
              </a:solidFill>
              <a:latin typeface="Calibri" pitchFamily="34" charset="0"/>
              <a:hlinkClick r:id="rId56" action="ppaction://hlinksldjump"/>
            </a:endParaRPr>
          </a:p>
          <a:p>
            <a:pPr marL="354013" indent="-354013">
              <a:buNone/>
            </a:pPr>
            <a:endParaRPr lang="es-AR" sz="1800" b="1" dirty="0">
              <a:solidFill>
                <a:srgbClr val="EC7F2E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590" y="44625"/>
            <a:ext cx="8568952" cy="6740307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/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57. 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3" action="ppaction://hlinksldjump"/>
              </a:rPr>
              <a:t>Abre los cielos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  </a:t>
            </a:r>
          </a:p>
          <a:p>
            <a:pPr marL="342900" indent="-342900"/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	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4" action="ppaction://hlinksldjump"/>
              </a:rPr>
              <a:t>Mi vida sin ti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	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5" action="ppaction://hlinksldjump"/>
              </a:rPr>
              <a:t>Ya vemos tu reino marchar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58. 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6" action="ppaction://hlinksldjump"/>
              </a:rPr>
              <a:t>Perdónanos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	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7" action="ppaction://hlinksldjump"/>
              </a:rPr>
              <a:t>La naturaleza de Dios 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	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8" action="ppaction://hlinksldjump"/>
              </a:rPr>
              <a:t>Cheon </a:t>
            </a:r>
            <a:r>
              <a:rPr lang="es-AR" b="1" dirty="0" err="1">
                <a:solidFill>
                  <a:srgbClr val="EC7F2E"/>
                </a:solidFill>
                <a:latin typeface="Calibri" pitchFamily="34" charset="0"/>
                <a:hlinkClick r:id="rId8" action="ppaction://hlinksldjump"/>
              </a:rPr>
              <a:t>Il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8" action="ppaction://hlinksldjump"/>
              </a:rPr>
              <a:t> Guk es nuestro hogar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9" action="ppaction://hlinksldjump"/>
              </a:rPr>
              <a:t>59.  Mi ideal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	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10" action="ppaction://hlinksldjump"/>
              </a:rPr>
              <a:t>Aunque mis ojos no puedan verte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	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11" action="ppaction://hlinksldjump"/>
              </a:rPr>
              <a:t>Aprender a volar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60.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12" action="ppaction://hlinksldjump"/>
              </a:rPr>
              <a:t>Supe que me amabas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	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13" action="ppaction://hlinksldjump"/>
              </a:rPr>
              <a:t>Llegaremos a tiempo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61.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14" action="ppaction://hlinksldjump"/>
              </a:rPr>
              <a:t>Contigo quiero caminar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     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15" action="ppaction://hlinksldjump"/>
              </a:rPr>
              <a:t>Un largo viaje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      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16" action="ppaction://hlinksldjump"/>
              </a:rPr>
              <a:t>Estar contigo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      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17" action="ppaction://hlinksldjump"/>
              </a:rPr>
              <a:t>El mismo cielo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62. 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18" action="ppaction://hlinksldjump"/>
              </a:rPr>
              <a:t>Pensaba en Ti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19" action="ppaction://hlinksldjump"/>
              </a:rPr>
              <a:t>      Tu Dios tiene un plan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20" action="ppaction://hlinksldjump"/>
              </a:rPr>
              <a:t>      La llave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63.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21" action="ppaction://hlinksldjump"/>
              </a:rPr>
              <a:t>No hay paredes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22" action="ppaction://hlinksldjump"/>
              </a:rPr>
              <a:t>      Creo en ti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     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23" action="ppaction://hlinksldjump"/>
              </a:rPr>
              <a:t>Razón de vivir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24" action="ppaction://hlinksldjump"/>
              </a:rPr>
              <a:t>64. Eres tú el mejor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25" action="ppaction://hlinksldjump"/>
              </a:rPr>
              <a:t>      Vuelve 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65.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26" action="ppaction://hlinksldjump"/>
              </a:rPr>
              <a:t>Tu palabra  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     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27" action="ppaction://hlinksldjump"/>
              </a:rPr>
              <a:t>Padre del universo   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pPr marL="342900" indent="-342900"/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66.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28" action="ppaction://hlinksldjump"/>
              </a:rPr>
              <a:t>Mi último día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29" action="ppaction://hlinksldjump"/>
              </a:rPr>
              <a:t>      En mi corazón vivirás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  </a:t>
            </a: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30" action="ppaction://hlinksldjump"/>
              </a:rPr>
              <a:t>67. La gloria de Dios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     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31" action="ppaction://hlinksldjump"/>
              </a:rPr>
              <a:t>Sintiendo tu corazón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32" action="ppaction://hlinksldjump"/>
              </a:rPr>
              <a:t>      Jesucristo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68.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33" action="ppaction://hlinksldjump"/>
              </a:rPr>
              <a:t>Perfume a tus pies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     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34" action="ppaction://hlinksldjump"/>
              </a:rPr>
              <a:t>América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69.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35" action="ppaction://hlinksldjump"/>
              </a:rPr>
              <a:t>El hombre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36" action="ppaction://hlinksldjump"/>
              </a:rPr>
              <a:t>      Lo bueno es para siempre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70.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37" action="ppaction://hlinksldjump"/>
              </a:rPr>
              <a:t>La vida es un vals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38" action="ppaction://hlinksldjump"/>
              </a:rPr>
              <a:t>      El yo original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39" action="ppaction://hlinksldjump"/>
              </a:rPr>
              <a:t>      </a:t>
            </a:r>
            <a:r>
              <a:rPr lang="es-AR" b="1" dirty="0" err="1">
                <a:solidFill>
                  <a:srgbClr val="EC7F2E"/>
                </a:solidFill>
                <a:latin typeface="Calibri" pitchFamily="34" charset="0"/>
                <a:hlinkClick r:id="rId39" action="ppaction://hlinksldjump"/>
              </a:rPr>
              <a:t>Milagre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40" action="ppaction://hlinksldjump"/>
              </a:rPr>
              <a:t>71. Somos uno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41" action="ppaction://hlinksldjump"/>
              </a:rPr>
              <a:t>      Como un ángel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72.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42" action="ppaction://hlinksldjump"/>
              </a:rPr>
              <a:t>No estoy solo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     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43" action="ppaction://hlinksldjump"/>
              </a:rPr>
              <a:t>Dame tus ojos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44" action="ppaction://hlinksldjump"/>
              </a:rPr>
              <a:t>73. Faz un </a:t>
            </a:r>
            <a:r>
              <a:rPr lang="es-AR" b="1" dirty="0" err="1">
                <a:solidFill>
                  <a:srgbClr val="EC7F2E"/>
                </a:solidFill>
                <a:latin typeface="Calibri" pitchFamily="34" charset="0"/>
                <a:hlinkClick r:id="rId44" action="ppaction://hlinksldjump"/>
              </a:rPr>
              <a:t>milagre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44" action="ppaction://hlinksldjump"/>
              </a:rPr>
              <a:t> </a:t>
            </a:r>
            <a:r>
              <a:rPr lang="es-AR" b="1" dirty="0" err="1">
                <a:solidFill>
                  <a:srgbClr val="EC7F2E"/>
                </a:solidFill>
                <a:latin typeface="Calibri" pitchFamily="34" charset="0"/>
                <a:hlinkClick r:id="rId44" action="ppaction://hlinksldjump"/>
              </a:rPr>
              <a:t>em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44" action="ppaction://hlinksldjump"/>
              </a:rPr>
              <a:t> </a:t>
            </a:r>
            <a:r>
              <a:rPr lang="es-AR" b="1" dirty="0" err="1">
                <a:solidFill>
                  <a:srgbClr val="EC7F2E"/>
                </a:solidFill>
                <a:latin typeface="Calibri" pitchFamily="34" charset="0"/>
                <a:hlinkClick r:id="rId44" action="ppaction://hlinksldjump"/>
              </a:rPr>
              <a:t>mim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     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45" action="ppaction://hlinksldjump"/>
              </a:rPr>
              <a:t>Tu amor no es de este      mundo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     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46" action="ppaction://hlinksldjump"/>
              </a:rPr>
              <a:t>El cielo es mi limite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74.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47" action="ppaction://hlinksldjump"/>
              </a:rPr>
              <a:t>Lo que soy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     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48" action="ppaction://hlinksldjump"/>
              </a:rPr>
              <a:t>Algo más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75.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49" action="ppaction://hlinksldjump"/>
              </a:rPr>
              <a:t>En ti yo creo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50" action="ppaction://hlinksldjump"/>
              </a:rPr>
              <a:t>      Un momento mas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76.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51" action="ppaction://hlinksldjump"/>
              </a:rPr>
              <a:t>Allí estaré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52" action="ppaction://hlinksldjump"/>
              </a:rPr>
              <a:t>      La salvación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77.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53" action="ppaction://hlinksldjump"/>
              </a:rPr>
              <a:t>Eres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54" action="ppaction://hlinksldjump"/>
              </a:rPr>
              <a:t>      Valor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78.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55" action="ppaction://hlinksldjump"/>
              </a:rPr>
              <a:t>Sin principio ni final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     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56" action="ppaction://hlinksldjump"/>
              </a:rPr>
              <a:t>Corazón de león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79.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57" action="ppaction://hlinksldjump"/>
              </a:rPr>
              <a:t>Quiero volar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     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58" action="ppaction://hlinksldjump"/>
              </a:rPr>
              <a:t>Buscando una señal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80.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59" action="ppaction://hlinksldjump"/>
              </a:rPr>
              <a:t>Capitán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     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60" action="ppaction://hlinksldjump"/>
              </a:rPr>
              <a:t>Madre del universo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81.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61" action="ppaction://hlinksldjump"/>
              </a:rPr>
              <a:t>Océanos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     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62" action="ppaction://hlinksldjump"/>
              </a:rPr>
              <a:t>Bendición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63" action="ppaction://hlinksldjump"/>
              </a:rPr>
              <a:t>82. No hay lugar más alto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      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64" action="ppaction://hlinksldjump"/>
              </a:rPr>
              <a:t>Anhelo de mi voz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pPr marL="342900" indent="-342900">
              <a:buAutoNum type="arabicPeriod" startAt="83"/>
            </a:pP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65" action="ppaction://hlinksldjump"/>
              </a:rPr>
              <a:t>Tu amistad me hace bien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      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66" action="ppaction://hlinksldjump"/>
              </a:rPr>
              <a:t>Cascada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pPr marL="342900" indent="-342900">
              <a:buAutoNum type="arabicPeriod" startAt="84"/>
            </a:pP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67" action="ppaction://hlinksldjump"/>
              </a:rPr>
              <a:t>Al final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       </a:t>
            </a:r>
            <a:r>
              <a:rPr lang="es-AR" b="1" dirty="0" err="1">
                <a:solidFill>
                  <a:srgbClr val="EC7F2E"/>
                </a:solidFill>
                <a:latin typeface="Calibri" pitchFamily="34" charset="0"/>
                <a:hlinkClick r:id="rId68" action="ppaction://hlinksldjump"/>
              </a:rPr>
              <a:t>Comezar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68" action="ppaction://hlinksldjump"/>
              </a:rPr>
              <a:t> de cero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85.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69" action="ppaction://hlinksldjump"/>
              </a:rPr>
              <a:t>Mi destino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  <a:p>
            <a:r>
              <a:rPr lang="es-AR" b="1" dirty="0">
                <a:solidFill>
                  <a:srgbClr val="EC7F2E"/>
                </a:solidFill>
                <a:latin typeface="Calibri" pitchFamily="34" charset="0"/>
              </a:rPr>
              <a:t>       </a:t>
            </a:r>
            <a:r>
              <a:rPr lang="es-AR" b="1" dirty="0">
                <a:solidFill>
                  <a:srgbClr val="EC7F2E"/>
                </a:solidFill>
                <a:latin typeface="Calibri" pitchFamily="34" charset="0"/>
                <a:hlinkClick r:id="rId70" action="ppaction://hlinksldjump"/>
              </a:rPr>
              <a:t>La hora de la verdad</a:t>
            </a:r>
            <a:endParaRPr lang="es-AR" b="1" dirty="0">
              <a:solidFill>
                <a:srgbClr val="EC7F2E"/>
              </a:solidFill>
              <a:latin typeface="Calibri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9108454" y="5589240"/>
            <a:ext cx="1656184" cy="720080"/>
            <a:chOff x="7632340" y="6249648"/>
            <a:chExt cx="1368152" cy="504056"/>
          </a:xfrm>
        </p:grpSpPr>
        <p:sp>
          <p:nvSpPr>
            <p:cNvPr id="5" name="4 Rectángulo"/>
            <p:cNvSpPr/>
            <p:nvPr/>
          </p:nvSpPr>
          <p:spPr>
            <a:xfrm>
              <a:off x="7704348" y="624964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71" action="ppaction://hlinksldjump"/>
            </p:cNvPr>
            <p:cNvSpPr txBox="1"/>
            <p:nvPr/>
          </p:nvSpPr>
          <p:spPr>
            <a:xfrm>
              <a:off x="7632340" y="6273316"/>
              <a:ext cx="1368152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Menú principal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9534" y="1500175"/>
            <a:ext cx="8363272" cy="485740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Vibra en la tierra una canción:</a:t>
            </a:r>
            <a:endParaRPr lang="es-AR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"Al fin llegó el Señor" </a:t>
            </a:r>
            <a:endParaRPr lang="es-AR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En cada corazón ha brotado una flor</a:t>
            </a:r>
            <a:endParaRPr lang="es-AR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radiante su color (tres veces)</a:t>
            </a:r>
            <a:endParaRPr lang="es-AR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 </a:t>
            </a:r>
            <a:endParaRPr lang="es-AR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Cantan los hombres con pasión:</a:t>
            </a:r>
            <a:endParaRPr lang="es-AR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"Llegó el salvador".</a:t>
            </a:r>
            <a:endParaRPr lang="es-AR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Las aguas de los mares, ríos y manantiales,</a:t>
            </a:r>
            <a:endParaRPr lang="es-AR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repiten la canción (tres veces)</a:t>
            </a:r>
            <a:endParaRPr lang="es-AR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  <a:buNone/>
            </a:pPr>
            <a:endParaRPr lang="es-AR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400" dirty="0">
                <a:effectLst/>
              </a:rPr>
              <a:t> </a:t>
            </a:r>
            <a:r>
              <a:rPr lang="es-AR" sz="4400" b="1" dirty="0">
                <a:effectLst/>
              </a:rPr>
              <a:t>Al </a:t>
            </a:r>
            <a:r>
              <a:rPr lang="es-AR" sz="4400" b="1" dirty="0" err="1">
                <a:effectLst/>
              </a:rPr>
              <a:t>fín</a:t>
            </a:r>
            <a:r>
              <a:rPr lang="es-AR" sz="4400" b="1" dirty="0">
                <a:effectLst/>
              </a:rPr>
              <a:t> llegó el señor</a:t>
            </a:r>
            <a:endParaRPr lang="es-ES" b="1" dirty="0">
              <a:effectLst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10527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No más espinas ni dolor,</a:t>
            </a:r>
            <a:endParaRPr lang="es-AR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ya reina al fin Su amor.</a:t>
            </a:r>
            <a:endParaRPr lang="es-AR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El vino a arrancar del mundo la maldad,</a:t>
            </a:r>
            <a:endParaRPr lang="es-AR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y reina la bondad (tres veces)</a:t>
            </a:r>
            <a:endParaRPr lang="es-AR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 </a:t>
            </a:r>
            <a:endParaRPr lang="es-AR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Vive en Su luz cada nación,</a:t>
            </a:r>
            <a:endParaRPr lang="es-AR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y se oye Su canción.</a:t>
            </a:r>
            <a:endParaRPr lang="es-AR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En llanos y montañas, hoy vibra la esperanza,</a:t>
            </a:r>
            <a:endParaRPr lang="es-AR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en cada corazón (tres veces)</a:t>
            </a:r>
            <a:endParaRPr lang="es-AR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" name="4 CuadroTexto">
            <a:hlinkClick r:id="rId2" action="ppaction://hlinksldjump"/>
          </p:cNvPr>
          <p:cNvSpPr txBox="1"/>
          <p:nvPr/>
        </p:nvSpPr>
        <p:spPr>
          <a:xfrm>
            <a:off x="7092230" y="558924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Volver</a:t>
            </a:r>
          </a:p>
        </p:txBody>
      </p:sp>
      <p:grpSp>
        <p:nvGrpSpPr>
          <p:cNvPr id="6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7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>
                  <a:solidFill>
                    <a:schemeClr val="bg1"/>
                  </a:solidFill>
                </a:rPr>
                <a:t>Volver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22344" y="1428736"/>
            <a:ext cx="10533876" cy="49251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2600" dirty="0">
                <a:latin typeface="+mj-lt"/>
              </a:rPr>
              <a:t>Fuente de la vida eterna y de toda Bendición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ES" sz="2600" dirty="0">
                <a:latin typeface="+mj-lt"/>
              </a:rPr>
              <a:t>alabar Tu gracia eterna quiere cada corazón.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ES" sz="2600" dirty="0">
                <a:latin typeface="+mj-lt"/>
              </a:rPr>
              <a:t>Tú amor inagotable quiere siempre perdonar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ES" sz="2600" dirty="0">
                <a:latin typeface="+mj-lt"/>
              </a:rPr>
              <a:t>nos ampara Tu presencia </a:t>
            </a:r>
          </a:p>
          <a:p>
            <a:pPr>
              <a:buNone/>
            </a:pPr>
            <a:r>
              <a:rPr lang="es-ES" sz="2600" dirty="0">
                <a:latin typeface="+mj-lt"/>
              </a:rPr>
              <a:t>y nos conduce hacia Tu hogar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ES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ES" sz="2600" dirty="0">
                <a:latin typeface="+mj-lt"/>
              </a:rPr>
              <a:t>Tú profundo amor, oh Padre, es inmenso como el sol,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ES" sz="2600" dirty="0">
                <a:latin typeface="+mj-lt"/>
              </a:rPr>
              <a:t>como un mar interminable de Ti brota sin cesar.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ES" sz="2600" dirty="0">
                <a:latin typeface="+mj-lt"/>
              </a:rPr>
              <a:t>Me rodea y protege la corriente de Tu amor,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ES" sz="2600" dirty="0">
                <a:latin typeface="+mj-lt"/>
              </a:rPr>
              <a:t>y es refugio de descanso, </a:t>
            </a:r>
          </a:p>
          <a:p>
            <a:pPr>
              <a:buNone/>
            </a:pPr>
            <a:r>
              <a:rPr lang="es-ES" sz="2600" dirty="0">
                <a:latin typeface="+mj-lt"/>
              </a:rPr>
              <a:t>es mar de gran Bendición</a:t>
            </a:r>
            <a:endParaRPr lang="es-AR" sz="2600" dirty="0">
              <a:latin typeface="+mj-lt"/>
            </a:endParaRPr>
          </a:p>
          <a:p>
            <a:endParaRPr lang="es-AR" sz="27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36658" y="0"/>
            <a:ext cx="8229600" cy="1399032"/>
          </a:xfrm>
        </p:spPr>
        <p:txBody>
          <a:bodyPr>
            <a:normAutofit/>
          </a:bodyPr>
          <a:lstStyle/>
          <a:p>
            <a:r>
              <a:rPr lang="es-AR" sz="4400" b="1" dirty="0">
                <a:effectLst/>
              </a:rPr>
              <a:t>Fuente de la vida eterna</a:t>
            </a:r>
            <a:endParaRPr lang="es-ES" sz="4400" b="1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658" y="1214422"/>
            <a:ext cx="8715404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600" dirty="0">
                <a:latin typeface="+mj-lt"/>
              </a:rPr>
              <a:t>Toma nuestros corazones, llénalos de Tu Verdad,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ES" sz="2600" dirty="0">
                <a:latin typeface="+mj-lt"/>
              </a:rPr>
              <a:t>de Tu espíritu brillante y de toda Tu bondad.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ES" sz="2600" dirty="0">
                <a:latin typeface="+mj-lt"/>
              </a:rPr>
              <a:t>Tu profundo amor, oh Padre, es un Cielo para mí.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ES" sz="2600" dirty="0">
                <a:latin typeface="+mj-lt"/>
              </a:rPr>
              <a:t>Siempre guiándome a la gloria, a Tu Reino Celestial</a:t>
            </a:r>
            <a:endParaRPr lang="es-AR" sz="2600" dirty="0">
              <a:latin typeface="+mj-lt"/>
            </a:endParaRPr>
          </a:p>
        </p:txBody>
      </p:sp>
      <p:grpSp>
        <p:nvGrpSpPr>
          <p:cNvPr id="8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9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658" y="1556792"/>
            <a:ext cx="8505092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El  mundo es de mi Dios, su eterna posesión.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Eleva a Dios su dulce voz, la entera Creación.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El mundo es de mi Dios, conforta así pensar,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El hizo el sol y el arrebol, la tierra, cielo y mar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El mundo es de mi Dios, escucho alegre son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del ruiseñor que al Creador eleva su Canción.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El mundo es de mi Dios y todo en derredor,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las flores mil con voz sutil declaran fiel su amor</a:t>
            </a:r>
            <a:endParaRPr lang="es-AR" sz="2700" dirty="0">
              <a:latin typeface="+mj-lt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65262" y="267494"/>
            <a:ext cx="7615262" cy="1399032"/>
          </a:xfrm>
        </p:spPr>
        <p:txBody>
          <a:bodyPr>
            <a:normAutofit/>
          </a:bodyPr>
          <a:lstStyle/>
          <a:p>
            <a:r>
              <a:rPr lang="es-AR" sz="4800" b="1" dirty="0"/>
              <a:t>El mundo es de mi Dios</a:t>
            </a:r>
            <a:endParaRPr lang="es-ES" sz="48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65286" y="928670"/>
            <a:ext cx="7818072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El mundo es de mi Dios, jamás lo olvidaré.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aunque infernal parezca el mal,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mi Padre Dios es Rey.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El mundo es de mi Dios,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pronto todos lo verán.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La humanidad El reinará,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el universo suyo será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endParaRPr lang="es-AR" sz="3000" dirty="0"/>
          </a:p>
        </p:txBody>
      </p:sp>
      <p:grpSp>
        <p:nvGrpSpPr>
          <p:cNvPr id="8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9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484784"/>
            <a:ext cx="8136904" cy="4752528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Que gracia divina a mí llegó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trayéndome la salvación.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Perdido estaba sin poder ver,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más la luz hallé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Por gracia de Dios mi corazón,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todos los temores venció.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Preciosa Bendición que vino a mi,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el día en que creí.</a:t>
            </a:r>
            <a:endParaRPr lang="es-AR" sz="2700" dirty="0">
              <a:latin typeface="+mj-lt"/>
            </a:endParaRP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008294" y="214290"/>
            <a:ext cx="5043494" cy="1399032"/>
          </a:xfrm>
        </p:spPr>
        <p:txBody>
          <a:bodyPr>
            <a:normAutofit/>
          </a:bodyPr>
          <a:lstStyle/>
          <a:p>
            <a:r>
              <a:rPr lang="es-AR" sz="4800" b="1" dirty="0">
                <a:effectLst/>
              </a:rPr>
              <a:t>Gracia divina</a:t>
            </a:r>
            <a:endParaRPr lang="es-ES" sz="48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340769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Por tanta amargura y dolor,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con fe he podido pasar.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La gracia de Dios siempre me dio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coraje para andar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Promesa de eterna Bendición,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 mi alma da valor.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Por siempre mi refugio el Padre será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siempre le adoraré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>
                <a:ln w="6350">
                  <a:noFill/>
                </a:ln>
                <a:effectLst/>
              </a:rPr>
              <a:t>Punto n°5 – En español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sz="2600" dirty="0">
                <a:latin typeface="+mj-lt"/>
              </a:rPr>
              <a:t>	Nuestra familia, como dueña del </a:t>
            </a:r>
            <a:r>
              <a:rPr lang="es-AR" sz="2600" dirty="0" err="1">
                <a:latin typeface="+mj-lt"/>
              </a:rPr>
              <a:t>Cheon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Il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Guk</a:t>
            </a:r>
            <a:r>
              <a:rPr lang="es-AR" sz="2600" dirty="0">
                <a:latin typeface="+mj-lt"/>
              </a:rPr>
              <a:t>, centralizada en el amor verdadero, jura promover diariamente nuestro desarrollo progresivo para unificar el mundo celestial subjetivo con el mundo físico objetivo</a:t>
            </a:r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7236246" y="5733256"/>
            <a:ext cx="1368152" cy="504056"/>
            <a:chOff x="7020272" y="6021288"/>
            <a:chExt cx="1368152" cy="504056"/>
          </a:xfrm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36724" y="1214423"/>
            <a:ext cx="9215502" cy="4525963"/>
          </a:xfrm>
        </p:spPr>
        <p:txBody>
          <a:bodyPr/>
          <a:lstStyle/>
          <a:p>
            <a:pPr>
              <a:buNone/>
            </a:pPr>
            <a:r>
              <a:rPr lang="es-ES" sz="3200" dirty="0">
                <a:latin typeface="+mj-lt"/>
              </a:rPr>
              <a:t>Y cuando termine mi andar,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ES" sz="3200" dirty="0">
                <a:latin typeface="+mj-lt"/>
              </a:rPr>
              <a:t>y deje este mundo atrás.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ES" sz="3200" dirty="0">
                <a:latin typeface="+mj-lt"/>
              </a:rPr>
              <a:t>Seguiré en felicidad, </a:t>
            </a:r>
          </a:p>
          <a:p>
            <a:pPr>
              <a:buNone/>
            </a:pPr>
            <a:r>
              <a:rPr lang="es-ES" sz="3200" dirty="0">
                <a:latin typeface="+mj-lt"/>
              </a:rPr>
              <a:t>envuelto en su amor.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ES" sz="3200" dirty="0">
                <a:latin typeface="+mj-lt"/>
              </a:rPr>
              <a:t>Por toda la eternidad.</a:t>
            </a:r>
            <a:endParaRPr lang="es-AR" sz="3200" dirty="0">
              <a:latin typeface="+mj-lt"/>
            </a:endParaRP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65220" y="285728"/>
            <a:ext cx="8229600" cy="1143000"/>
          </a:xfrm>
        </p:spPr>
        <p:txBody>
          <a:bodyPr/>
          <a:lstStyle/>
          <a:p>
            <a:r>
              <a:rPr lang="es-AR" dirty="0"/>
              <a:t> </a:t>
            </a:r>
            <a:r>
              <a:rPr lang="es-AR" sz="4800" b="1" dirty="0">
                <a:ln>
                  <a:noFill/>
                </a:ln>
                <a:effectLst/>
              </a:rPr>
              <a:t>Hermanos unámonos</a:t>
            </a:r>
            <a:endParaRPr lang="es-AR" b="1" dirty="0">
              <a:ln>
                <a:noFill/>
              </a:ln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16288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Hermanos unámonos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tenemos que cambiar por bien, el mal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aprender a compartir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con todos la felicidad.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Con amor y la Verdad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dejar ya de pelear;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todos juntos lucharemos por la paz,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hijos de la humanidad.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78579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Hermanos unámonos,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hagamos que pueda nacer la paz;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siempre Dios nos da la fuerza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para poder perdonar;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vive en su bondad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sentirás la libertad.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Nacerá la nueva raza que traerá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paz para la humanidad.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s-AR" sz="4800" dirty="0"/>
              <a:t> </a:t>
            </a:r>
            <a:r>
              <a:rPr lang="es-AR" sz="4800" b="1" dirty="0">
                <a:ln>
                  <a:noFill/>
                </a:ln>
                <a:effectLst/>
              </a:rPr>
              <a:t>Pescador de hombres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sz="3500" dirty="0"/>
              <a:t>Tú has venido a la orilla,</a:t>
            </a:r>
            <a:endParaRPr lang="es-AR" sz="3500" dirty="0"/>
          </a:p>
          <a:p>
            <a:pPr>
              <a:buNone/>
            </a:pPr>
            <a:r>
              <a:rPr lang="es-ES" sz="3500" dirty="0"/>
              <a:t>no has buscado ni a sabios ni a ricos,</a:t>
            </a:r>
            <a:endParaRPr lang="es-AR" sz="3500" dirty="0"/>
          </a:p>
          <a:p>
            <a:pPr>
              <a:buNone/>
            </a:pPr>
            <a:r>
              <a:rPr lang="es-ES" sz="3500" dirty="0"/>
              <a:t>tan sólo quieres que yo te siga.</a:t>
            </a:r>
            <a:endParaRPr lang="es-AR" sz="3500" dirty="0"/>
          </a:p>
          <a:p>
            <a:pPr>
              <a:buNone/>
            </a:pPr>
            <a:r>
              <a:rPr lang="es-ES" sz="3500" dirty="0"/>
              <a:t> </a:t>
            </a:r>
            <a:endParaRPr lang="es-AR" sz="3500" dirty="0"/>
          </a:p>
          <a:p>
            <a:pPr>
              <a:buNone/>
            </a:pPr>
            <a:r>
              <a:rPr lang="es-ES" sz="3500" b="1" dirty="0"/>
              <a:t>ESTRIBILLO</a:t>
            </a:r>
            <a:endParaRPr lang="es-AR" sz="3500" b="1" dirty="0"/>
          </a:p>
          <a:p>
            <a:pPr>
              <a:buNone/>
            </a:pPr>
            <a:r>
              <a:rPr lang="es-ES" sz="3500" dirty="0"/>
              <a:t>Señor, me has mirado a los ojos ,</a:t>
            </a:r>
            <a:endParaRPr lang="es-AR" sz="3500" dirty="0"/>
          </a:p>
          <a:p>
            <a:pPr>
              <a:buNone/>
            </a:pPr>
            <a:r>
              <a:rPr lang="es-ES" sz="3500" dirty="0"/>
              <a:t>sonriendo has dicho mi nombre,</a:t>
            </a:r>
            <a:endParaRPr lang="es-AR" sz="3500" dirty="0"/>
          </a:p>
          <a:p>
            <a:pPr>
              <a:buNone/>
            </a:pPr>
            <a:r>
              <a:rPr lang="es-ES" sz="3500" dirty="0"/>
              <a:t>en la arena he dejado mi barca,</a:t>
            </a:r>
            <a:endParaRPr lang="es-AR" sz="3500" dirty="0"/>
          </a:p>
          <a:p>
            <a:pPr>
              <a:buNone/>
            </a:pPr>
            <a:r>
              <a:rPr lang="es-ES" sz="3500" dirty="0"/>
              <a:t>junto a Ti buscaré otro mar.</a:t>
            </a:r>
            <a:endParaRPr lang="es-AR" sz="3500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50972" y="57148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Tú sabes bien lo que tengo,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En mi barca no hay oro ni espadas;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tan sólo redes y mi trabajo</a:t>
            </a:r>
          </a:p>
          <a:p>
            <a:pPr>
              <a:buNone/>
            </a:pPr>
            <a:endParaRPr lang="es-ES" sz="2700" dirty="0">
              <a:latin typeface="+mj-lt"/>
            </a:endParaRPr>
          </a:p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Señor, me has mirado a los ojos 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sonriendo has dicho mi nombre,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en la arena he dejado mi barca,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junto a Ti buscaré otro mar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714356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Tú necesitas mis manos,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mi cansancio que a otros descanse.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Amor que quiera seguir amando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Señor, me has mirado a los ojos 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sonriendo has dicho mi nombre,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en la arena he dejado mi barca,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junto a Ti buscaré otro mar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642918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Tu, pescador de otros lagos,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ansia eterna de hombres que esperan.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Amigo bueno, que así me llamas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Señor, me has mirado a los ojos 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sonriendo has dicho mi nombre,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en la arena he dejado mi barca,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junto a Ti buscaré otro mar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8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9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</a:t>
            </a:r>
            <a:r>
              <a:rPr lang="es-AR" sz="4800" b="1" dirty="0">
                <a:effectLst/>
              </a:rPr>
              <a:t>Los que aman a Dios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630" y="1916832"/>
            <a:ext cx="822960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Ven si es que amas a Dios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muestra tu felicidad.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Unamos nuestras voces,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en una dulce y armoniosa canción.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así con nuestra voz 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rodeemos Su corazón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998662" y="188914"/>
            <a:ext cx="8153400" cy="6669087"/>
          </a:xfrm>
        </p:spPr>
        <p:txBody>
          <a:bodyPr/>
          <a:lstStyle/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Marchamos, marchamos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 la tierra de esperanza,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en ella reina el amor.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¡Oh, hermosa tierra de Dios!</a:t>
            </a:r>
          </a:p>
          <a:p>
            <a:pPr>
              <a:buNone/>
            </a:pPr>
            <a:endParaRPr lang="es-ES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Los que rehúsan cantar,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quizás no conocen Su amor.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Hijos del Padre Celestial,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hijos del Padre Celestial: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Cantemos felicidad,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cantemos Su felicidad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ES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2151038" y="188914"/>
            <a:ext cx="9144000" cy="66690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Marchamos, marchamos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 la tierra de esperanza,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en ella reina el amor.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¡Oh, hermosa tierra de Dios!</a:t>
            </a:r>
          </a:p>
          <a:p>
            <a:pPr>
              <a:buNone/>
            </a:pPr>
            <a:endParaRPr lang="es-ES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Los hombres de la Verdad,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la gloria encontramos en El.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eternos frutos celestiales,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en la tierra van a dejar.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con fe van a crecer,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crecerán con fe</a:t>
            </a:r>
          </a:p>
          <a:p>
            <a:pPr>
              <a:buNone/>
            </a:pPr>
            <a:endParaRPr lang="es-ES" sz="2700" dirty="0">
              <a:latin typeface="+mj-lt"/>
            </a:endParaRPr>
          </a:p>
          <a:p>
            <a:endParaRPr lang="es-ES" dirty="0">
              <a:solidFill>
                <a:schemeClr val="tx2">
                  <a:lumMod val="10000"/>
                </a:schemeClr>
              </a:solidFill>
            </a:endParaRP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>
                <a:ln w="6350">
                  <a:noFill/>
                </a:ln>
                <a:effectLst/>
              </a:rPr>
              <a:t>Punto </a:t>
            </a:r>
            <a:r>
              <a:rPr lang="es-AR" b="1" dirty="0" err="1">
                <a:ln w="6350">
                  <a:noFill/>
                </a:ln>
                <a:effectLst/>
              </a:rPr>
              <a:t>Iuk</a:t>
            </a:r>
            <a:r>
              <a:rPr lang="es-AR" b="1" dirty="0">
                <a:ln w="6350">
                  <a:noFill/>
                </a:ln>
                <a:effectLst/>
              </a:rPr>
              <a:t> – En coreano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7210" lvl="1" indent="0">
              <a:buNone/>
            </a:pP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Cheon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il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guk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chu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-in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urí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kayón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-un,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chám-sarang-ul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chung-shim-jagó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,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Janulpumonimgua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chám-pumo-nim-mé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te-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shin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kayón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urosó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,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cho-nun-ul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um-lli-gui-num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kayón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-i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tueó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,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januré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chupo(k)-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gul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,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chu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-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bion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-é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yon-guiol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shi-ki-num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,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kayón-ul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uansong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jalcosul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mensé</a:t>
            </a:r>
            <a:r>
              <a:rPr lang="es-AR" sz="26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</a:t>
            </a:r>
            <a:r>
              <a:rPr lang="es-AR" sz="26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janaidá</a:t>
            </a:r>
            <a:endParaRPr lang="es-AR" sz="26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7236246" y="5733256"/>
            <a:ext cx="1368152" cy="504056"/>
            <a:chOff x="7020272" y="6021288"/>
            <a:chExt cx="1368152" cy="504056"/>
          </a:xfrm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922462" y="188914"/>
            <a:ext cx="8229600" cy="66690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Marchamos, marchamos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 la tierra de esperanza,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en ella reina el amor.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¡Oh, hermosa tierra de Dios!</a:t>
            </a:r>
          </a:p>
          <a:p>
            <a:pPr>
              <a:buNone/>
            </a:pPr>
            <a:endParaRPr lang="es-ES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Nuestras canciones hoy,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las lágrimas van a secar.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al reino vamos hoy a entrar.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Al reino vamos hoy a entrar.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viviremos en paz.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viviremos en paz</a:t>
            </a:r>
          </a:p>
          <a:p>
            <a:pPr>
              <a:buNone/>
            </a:pPr>
            <a:endParaRPr lang="es-ES" sz="2700" dirty="0">
              <a:latin typeface="+mj-lt"/>
            </a:endParaRPr>
          </a:p>
          <a:p>
            <a:endParaRPr lang="es-ES" dirty="0"/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2462" y="214290"/>
            <a:ext cx="8229600" cy="1399032"/>
          </a:xfrm>
        </p:spPr>
        <p:txBody>
          <a:bodyPr/>
          <a:lstStyle/>
          <a:p>
            <a:r>
              <a:rPr lang="es-AR" dirty="0"/>
              <a:t> </a:t>
            </a:r>
            <a:r>
              <a:rPr lang="es-AR" sz="4800" b="1" dirty="0">
                <a:effectLst/>
              </a:rPr>
              <a:t>Gracias por la vida</a:t>
            </a:r>
            <a:endParaRPr lang="es-AR" b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9534" y="1500174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Gracias por la vida, por la tierra, por el sol;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queremos cantarte las grandezas de tú amor.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Gracias Padre, Tú llenas mi vida,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mi alma y mi cuerpo de Tu sonrisa llenos están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El amor es bueno, cuando lo entregas a Dios,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mientras que Tú ames dando todo de ti.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Siempre hay que sufrir, hay que luchar,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para que juntos podamos triunfar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658" y="285728"/>
            <a:ext cx="10144196" cy="67866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b="1" dirty="0">
                <a:latin typeface="+mj-lt"/>
              </a:rPr>
              <a:t>ESTRIBILLO</a:t>
            </a:r>
            <a:endParaRPr lang="es-AR" sz="2400" b="1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Nuestro pueblo, necesita vuestra fuerza,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juntos vamos, construyendo </a:t>
            </a:r>
          </a:p>
          <a:p>
            <a:pPr>
              <a:buNone/>
            </a:pPr>
            <a:r>
              <a:rPr lang="es-ES" sz="2400" dirty="0">
                <a:latin typeface="+mj-lt"/>
              </a:rPr>
              <a:t>un nuevo mundo de justicia.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Vuestro pueblo, necesita nuestra fuerza,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juntos vamos, construyendo </a:t>
            </a:r>
          </a:p>
          <a:p>
            <a:pPr>
              <a:buNone/>
            </a:pPr>
            <a:r>
              <a:rPr lang="es-ES" sz="2400" dirty="0">
                <a:latin typeface="+mj-lt"/>
              </a:rPr>
              <a:t>un nuevo mundo de amor.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 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Gracias Padre, Tú guías mis pasos al andar.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Tú eres la luz, el camino, la Verdad.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Tú llevas los ríos hacia el mar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como conduces mi destino hacia ti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 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b="1" dirty="0">
                <a:latin typeface="+mj-lt"/>
              </a:rPr>
              <a:t>ESTRIBILLO</a:t>
            </a:r>
            <a:endParaRPr lang="es-AR" sz="2400" b="1" dirty="0">
              <a:latin typeface="+mj-lt"/>
            </a:endParaRPr>
          </a:p>
          <a:p>
            <a:endParaRPr lang="es-AR" sz="1200" dirty="0"/>
          </a:p>
        </p:txBody>
      </p:sp>
      <p:grpSp>
        <p:nvGrpSpPr>
          <p:cNvPr id="7" name="3 Grupo"/>
          <p:cNvGrpSpPr/>
          <p:nvPr/>
        </p:nvGrpSpPr>
        <p:grpSpPr>
          <a:xfrm>
            <a:off x="7020222" y="5733256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8062" y="214290"/>
            <a:ext cx="8676456" cy="954360"/>
          </a:xfrm>
        </p:spPr>
        <p:txBody>
          <a:bodyPr>
            <a:noAutofit/>
          </a:bodyPr>
          <a:lstStyle/>
          <a:p>
            <a:r>
              <a:rPr lang="es-AR" sz="4400" dirty="0">
                <a:ln>
                  <a:noFill/>
                </a:ln>
                <a:effectLst/>
              </a:rPr>
              <a:t> </a:t>
            </a:r>
            <a:r>
              <a:rPr lang="es-AR" sz="4400" b="1" dirty="0">
                <a:ln>
                  <a:noFill/>
                </a:ln>
                <a:effectLst/>
              </a:rPr>
              <a:t>Ya llegó el nuevo amanecer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1124744"/>
            <a:ext cx="8229600" cy="5517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Ya llegó el nuevo amanecer,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todos juntos vamos al hogar,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cantaremos que es la libertad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podremos comprendernos más y más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Caminad sin cesar siempre sin descansar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cruzar la oscuridad para hallar la luz del sol,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algún día cuando al fin ya la niebla sé irá,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lo podremos comprender más y más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9534" y="642918"/>
            <a:ext cx="822960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Ya llegó el nuevo amanecer,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todos juntos vamos al hogar,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cantaremos que es la libertad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podremos comprendernos más y más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Incluso sin tener ni lo más esencial,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si comer ni dormir, sin podernos refugiar.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Confiando en el Señor, Su palabra y Su amor,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lo podremos comprender más y más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260648"/>
            <a:ext cx="822960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Ya llegó el nuevo amanecer,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todos juntos vamos al hogar,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cantaremos que es la libertad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podremos comprendernos más y más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Muchas pruebas vienen ya,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no podemos comprender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como Dios nos llevará al lugar que prometió;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pero El nos guiará y siguiéndole así,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lo podremos comprender más y más</a:t>
            </a:r>
            <a:endParaRPr lang="es-AR" sz="2700" dirty="0">
              <a:latin typeface="+mj-lt"/>
            </a:endParaRPr>
          </a:p>
        </p:txBody>
      </p:sp>
      <p:grpSp>
        <p:nvGrpSpPr>
          <p:cNvPr id="6" name="3 Grupo"/>
          <p:cNvGrpSpPr/>
          <p:nvPr/>
        </p:nvGrpSpPr>
        <p:grpSpPr>
          <a:xfrm>
            <a:off x="7092230" y="5877272"/>
            <a:ext cx="1584176" cy="648072"/>
            <a:chOff x="5868144" y="5517232"/>
            <a:chExt cx="1584176" cy="648072"/>
          </a:xfrm>
        </p:grpSpPr>
        <p:sp>
          <p:nvSpPr>
            <p:cNvPr id="10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22476" y="0"/>
            <a:ext cx="8229600" cy="1399032"/>
          </a:xfrm>
        </p:spPr>
        <p:txBody>
          <a:bodyPr/>
          <a:lstStyle/>
          <a:p>
            <a:r>
              <a:rPr lang="es-AR" dirty="0"/>
              <a:t> </a:t>
            </a:r>
            <a:r>
              <a:rPr lang="es-AR" b="1" dirty="0"/>
              <a:t>Nadie como tú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1268760"/>
            <a:ext cx="8363272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Un nuevo camino que lleva hacia la paz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se abrirá conmigo si Tu mano me das.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 donde quieras llevarme, iré sin dudar,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porque a nadie como Tu voy a encontrar.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Siempre tienes alguien a quien le das tu amor,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hoy más que siempre mi alguien serás vos.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Por el mundo entero podría yo buscar,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pero a nadie como Tu voy a encontrar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052736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Solo no, no puedo por el sendero andar.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Se mi guía en la noche, ¡vamos ya! ¡vamos ya!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Si me dieran fama, riquezas y poder,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no me importaría dejarlos de una vez.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Pero si tu amor perdiera, no podría vivir.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Porque a nadie como Tú voy a encontrar</a:t>
            </a:r>
            <a:endParaRPr lang="es-AR" sz="27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93980" y="285728"/>
            <a:ext cx="5209096" cy="908720"/>
          </a:xfrm>
        </p:spPr>
        <p:txBody>
          <a:bodyPr>
            <a:normAutofit fontScale="90000"/>
          </a:bodyPr>
          <a:lstStyle/>
          <a:p>
            <a:pPr algn="r"/>
            <a:r>
              <a:rPr lang="es-AR" dirty="0">
                <a:ln w="5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4800" b="1" dirty="0">
                <a:ln w="500">
                  <a:noFill/>
                </a:ln>
                <a:effectLst/>
              </a:rPr>
              <a:t>Alma misionera</a:t>
            </a:r>
            <a:endParaRPr lang="es-AR" b="1" dirty="0">
              <a:ln w="500">
                <a:noFill/>
              </a:ln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22476" y="1285860"/>
            <a:ext cx="9144000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3600" dirty="0">
                <a:latin typeface="+mj-lt"/>
              </a:rPr>
              <a:t>Señor, toma mi vida nueva</a:t>
            </a:r>
            <a:endParaRPr lang="es-AR" sz="3600" dirty="0">
              <a:latin typeface="+mj-lt"/>
            </a:endParaRPr>
          </a:p>
          <a:p>
            <a:pPr>
              <a:buNone/>
            </a:pPr>
            <a:r>
              <a:rPr lang="es-ES" sz="3600" dirty="0">
                <a:latin typeface="+mj-lt"/>
              </a:rPr>
              <a:t>antes de que la espera</a:t>
            </a:r>
            <a:endParaRPr lang="es-AR" sz="3600" dirty="0">
              <a:latin typeface="+mj-lt"/>
            </a:endParaRPr>
          </a:p>
          <a:p>
            <a:pPr>
              <a:buNone/>
            </a:pPr>
            <a:r>
              <a:rPr lang="es-ES" sz="3600" dirty="0">
                <a:latin typeface="+mj-lt"/>
              </a:rPr>
              <a:t>detenga años en mí.</a:t>
            </a:r>
            <a:endParaRPr lang="es-AR" sz="3600" dirty="0">
              <a:latin typeface="+mj-lt"/>
            </a:endParaRPr>
          </a:p>
          <a:p>
            <a:pPr>
              <a:buNone/>
            </a:pPr>
            <a:r>
              <a:rPr lang="es-ES" sz="3600" dirty="0">
                <a:latin typeface="+mj-lt"/>
              </a:rPr>
              <a:t>Estoy dispuesto a lo que quieras</a:t>
            </a:r>
            <a:endParaRPr lang="es-AR" sz="3600" dirty="0">
              <a:latin typeface="+mj-lt"/>
            </a:endParaRPr>
          </a:p>
          <a:p>
            <a:pPr>
              <a:buNone/>
            </a:pPr>
            <a:r>
              <a:rPr lang="es-ES" sz="3600" dirty="0">
                <a:latin typeface="+mj-lt"/>
              </a:rPr>
              <a:t>no importa lo que sea, </a:t>
            </a:r>
            <a:endParaRPr lang="es-AR" sz="3600" dirty="0">
              <a:latin typeface="+mj-lt"/>
            </a:endParaRPr>
          </a:p>
          <a:p>
            <a:pPr>
              <a:buNone/>
            </a:pPr>
            <a:r>
              <a:rPr lang="es-ES" sz="3600" dirty="0">
                <a:latin typeface="+mj-lt"/>
              </a:rPr>
              <a:t>Tu llámame a servir</a:t>
            </a:r>
            <a:endParaRPr lang="es-AR" sz="3600" dirty="0">
              <a:latin typeface="+mj-lt"/>
            </a:endParaRPr>
          </a:p>
          <a:p>
            <a:pPr>
              <a:buNone/>
            </a:pPr>
            <a:r>
              <a:rPr lang="es-ES" sz="3600" dirty="0">
                <a:latin typeface="+mj-lt"/>
              </a:rPr>
              <a:t> </a:t>
            </a:r>
            <a:endParaRPr lang="es-AR" sz="36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1052736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3600" dirty="0">
                <a:latin typeface="+mj-lt"/>
              </a:rPr>
              <a:t>ESTRIBILLO</a:t>
            </a:r>
            <a:endParaRPr lang="es-AR" sz="3600" dirty="0">
              <a:latin typeface="+mj-lt"/>
            </a:endParaRPr>
          </a:p>
          <a:p>
            <a:pPr>
              <a:buNone/>
            </a:pPr>
            <a:r>
              <a:rPr lang="es-ES" sz="3600" dirty="0">
                <a:latin typeface="+mj-lt"/>
              </a:rPr>
              <a:t>Llévame donde los hombres</a:t>
            </a:r>
            <a:endParaRPr lang="es-AR" sz="3600" dirty="0">
              <a:latin typeface="+mj-lt"/>
            </a:endParaRPr>
          </a:p>
          <a:p>
            <a:pPr>
              <a:buNone/>
            </a:pPr>
            <a:r>
              <a:rPr lang="es-ES" sz="3600" dirty="0">
                <a:latin typeface="+mj-lt"/>
              </a:rPr>
              <a:t>necesiten tus palabras, </a:t>
            </a:r>
            <a:endParaRPr lang="es-AR" sz="3600" dirty="0">
              <a:latin typeface="+mj-lt"/>
            </a:endParaRPr>
          </a:p>
          <a:p>
            <a:pPr>
              <a:buNone/>
            </a:pPr>
            <a:r>
              <a:rPr lang="es-ES" sz="3600" dirty="0">
                <a:latin typeface="+mj-lt"/>
              </a:rPr>
              <a:t>necesiten ganas de vivir.</a:t>
            </a:r>
            <a:endParaRPr lang="es-AR" sz="3600" dirty="0">
              <a:latin typeface="+mj-lt"/>
            </a:endParaRPr>
          </a:p>
          <a:p>
            <a:pPr>
              <a:buNone/>
            </a:pPr>
            <a:r>
              <a:rPr lang="es-ES" sz="3600" dirty="0">
                <a:latin typeface="+mj-lt"/>
              </a:rPr>
              <a:t>Donde falte la esperanza, </a:t>
            </a:r>
            <a:endParaRPr lang="es-AR" sz="3600" dirty="0">
              <a:latin typeface="+mj-lt"/>
            </a:endParaRPr>
          </a:p>
          <a:p>
            <a:pPr>
              <a:buNone/>
            </a:pPr>
            <a:r>
              <a:rPr lang="es-ES" sz="3600" dirty="0">
                <a:latin typeface="+mj-lt"/>
              </a:rPr>
              <a:t>donde falte la alegría</a:t>
            </a:r>
            <a:endParaRPr lang="es-AR" sz="3600" dirty="0">
              <a:latin typeface="+mj-lt"/>
            </a:endParaRPr>
          </a:p>
          <a:p>
            <a:pPr>
              <a:buNone/>
            </a:pPr>
            <a:r>
              <a:rPr lang="pt-BR" sz="3600" dirty="0" err="1">
                <a:latin typeface="+mj-lt"/>
              </a:rPr>
              <a:t>simplemente</a:t>
            </a:r>
            <a:r>
              <a:rPr lang="pt-BR" sz="3600" dirty="0">
                <a:latin typeface="+mj-lt"/>
              </a:rPr>
              <a:t> por no saber de Ti</a:t>
            </a:r>
            <a:endParaRPr lang="es-AR" sz="36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>
                <a:ln w="6350">
                  <a:noFill/>
                </a:ln>
                <a:effectLst/>
              </a:rPr>
              <a:t>Punto n°6 – En español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AR" sz="2600" dirty="0">
                <a:latin typeface="+mj-lt"/>
              </a:rPr>
              <a:t>	Nuestra familia, como dueña del </a:t>
            </a:r>
            <a:r>
              <a:rPr lang="es-AR" sz="2600" dirty="0" err="1">
                <a:latin typeface="+mj-lt"/>
              </a:rPr>
              <a:t>Cheon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Il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Guk</a:t>
            </a:r>
            <a:r>
              <a:rPr lang="es-AR" sz="2600" dirty="0">
                <a:latin typeface="+mj-lt"/>
              </a:rPr>
              <a:t>, centralizada en el amor verdadero, como una familia que representa a Los Padres Celestiales y a los Padres Verdaderos, jura establecer un hogar que atraiga la fortuna celestial y conecta la Bendición del Cielo a todo lo que nos rodea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7236246" y="5733256"/>
            <a:ext cx="1368152" cy="504056"/>
            <a:chOff x="7020272" y="6021288"/>
            <a:chExt cx="1368152" cy="504056"/>
          </a:xfrm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76162" y="548681"/>
            <a:ext cx="8975900" cy="59569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000" dirty="0">
                <a:latin typeface="+mj-lt"/>
              </a:rPr>
              <a:t>Te doy mi corazón sincero</a:t>
            </a:r>
            <a:endParaRPr lang="es-AR" sz="4000" dirty="0">
              <a:latin typeface="+mj-lt"/>
            </a:endParaRPr>
          </a:p>
          <a:p>
            <a:pPr>
              <a:buNone/>
            </a:pPr>
            <a:r>
              <a:rPr lang="es-ES" sz="4000" dirty="0">
                <a:latin typeface="+mj-lt"/>
              </a:rPr>
              <a:t>para gritar sin miedo</a:t>
            </a:r>
            <a:endParaRPr lang="es-AR" sz="4000" dirty="0">
              <a:latin typeface="+mj-lt"/>
            </a:endParaRPr>
          </a:p>
          <a:p>
            <a:pPr>
              <a:buNone/>
            </a:pPr>
            <a:r>
              <a:rPr lang="es-ES" sz="4000" dirty="0">
                <a:latin typeface="+mj-lt"/>
              </a:rPr>
              <a:t>Tu grandeza Señor.</a:t>
            </a:r>
            <a:endParaRPr lang="es-AR" sz="4000" dirty="0">
              <a:latin typeface="+mj-lt"/>
            </a:endParaRPr>
          </a:p>
          <a:p>
            <a:pPr>
              <a:buNone/>
            </a:pPr>
            <a:r>
              <a:rPr lang="es-ES" sz="4000" dirty="0">
                <a:latin typeface="+mj-lt"/>
              </a:rPr>
              <a:t>Tendré tu historia entre mis manos,</a:t>
            </a:r>
            <a:endParaRPr lang="es-AR" sz="4000" dirty="0">
              <a:latin typeface="+mj-lt"/>
            </a:endParaRPr>
          </a:p>
          <a:p>
            <a:pPr>
              <a:buNone/>
            </a:pPr>
            <a:r>
              <a:rPr lang="es-ES" sz="4000" dirty="0">
                <a:latin typeface="+mj-lt"/>
              </a:rPr>
              <a:t>mis manos sin cansancio,</a:t>
            </a:r>
            <a:endParaRPr lang="es-AR" sz="4000" dirty="0">
              <a:latin typeface="+mj-lt"/>
            </a:endParaRPr>
          </a:p>
          <a:p>
            <a:pPr>
              <a:buNone/>
            </a:pPr>
            <a:r>
              <a:rPr lang="es-ES" sz="4000" dirty="0">
                <a:latin typeface="+mj-lt"/>
              </a:rPr>
              <a:t>mi fuerza en la oración</a:t>
            </a:r>
          </a:p>
          <a:p>
            <a:pPr>
              <a:buNone/>
            </a:pPr>
            <a:endParaRPr lang="es-ES" sz="2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836712"/>
            <a:ext cx="7992888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000" b="1" dirty="0">
                <a:latin typeface="+mj-lt"/>
              </a:rPr>
              <a:t>ESTRIBILLO</a:t>
            </a:r>
            <a:endParaRPr lang="es-AR" sz="4000" b="1" dirty="0">
              <a:latin typeface="+mj-lt"/>
            </a:endParaRPr>
          </a:p>
          <a:p>
            <a:pPr>
              <a:buNone/>
            </a:pPr>
            <a:r>
              <a:rPr lang="es-ES" sz="4000" dirty="0">
                <a:latin typeface="+mj-lt"/>
              </a:rPr>
              <a:t>Llévame donde los hombres</a:t>
            </a:r>
            <a:endParaRPr lang="es-AR" sz="4000" dirty="0">
              <a:latin typeface="+mj-lt"/>
            </a:endParaRPr>
          </a:p>
          <a:p>
            <a:pPr>
              <a:buNone/>
            </a:pPr>
            <a:r>
              <a:rPr lang="es-ES" sz="4000" dirty="0">
                <a:latin typeface="+mj-lt"/>
              </a:rPr>
              <a:t>necesiten tus palabras, </a:t>
            </a:r>
            <a:endParaRPr lang="es-AR" sz="4000" dirty="0">
              <a:latin typeface="+mj-lt"/>
            </a:endParaRPr>
          </a:p>
          <a:p>
            <a:pPr>
              <a:buNone/>
            </a:pPr>
            <a:r>
              <a:rPr lang="es-ES" sz="4000" dirty="0">
                <a:latin typeface="+mj-lt"/>
              </a:rPr>
              <a:t>necesiten ganas de vivir.</a:t>
            </a:r>
            <a:endParaRPr lang="es-AR" sz="4000" dirty="0">
              <a:latin typeface="+mj-lt"/>
            </a:endParaRPr>
          </a:p>
          <a:p>
            <a:pPr>
              <a:buNone/>
            </a:pPr>
            <a:r>
              <a:rPr lang="es-ES" sz="4000" dirty="0">
                <a:latin typeface="+mj-lt"/>
              </a:rPr>
              <a:t>Donde falte la esperanza, </a:t>
            </a:r>
            <a:endParaRPr lang="es-AR" sz="4000" dirty="0">
              <a:latin typeface="+mj-lt"/>
            </a:endParaRPr>
          </a:p>
          <a:p>
            <a:pPr>
              <a:buNone/>
            </a:pPr>
            <a:r>
              <a:rPr lang="es-ES" sz="4000" dirty="0">
                <a:latin typeface="+mj-lt"/>
              </a:rPr>
              <a:t>donde falte la alegría</a:t>
            </a:r>
            <a:endParaRPr lang="es-AR" sz="4000" dirty="0">
              <a:latin typeface="+mj-lt"/>
            </a:endParaRPr>
          </a:p>
          <a:p>
            <a:pPr>
              <a:buNone/>
            </a:pPr>
            <a:r>
              <a:rPr lang="pt-BR" sz="4000" dirty="0" err="1">
                <a:latin typeface="+mj-lt"/>
              </a:rPr>
              <a:t>simplemente</a:t>
            </a:r>
            <a:r>
              <a:rPr lang="pt-BR" sz="4000" dirty="0">
                <a:latin typeface="+mj-lt"/>
              </a:rPr>
              <a:t> por no saber de Ti</a:t>
            </a:r>
            <a:endParaRPr lang="es-AR" sz="4000" dirty="0">
              <a:latin typeface="+mj-lt"/>
            </a:endParaRPr>
          </a:p>
          <a:p>
            <a:endParaRPr lang="es-AR" sz="30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582" y="476673"/>
            <a:ext cx="9335370" cy="60300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400" dirty="0">
                <a:latin typeface="+mj-lt"/>
              </a:rPr>
              <a:t>Y así en marcha iré cantando</a:t>
            </a:r>
            <a:endParaRPr lang="es-AR" sz="4400" dirty="0">
              <a:latin typeface="+mj-lt"/>
            </a:endParaRPr>
          </a:p>
          <a:p>
            <a:pPr>
              <a:buNone/>
            </a:pPr>
            <a:r>
              <a:rPr lang="es-ES" sz="4400" dirty="0">
                <a:latin typeface="+mj-lt"/>
              </a:rPr>
              <a:t>por calles misionando</a:t>
            </a:r>
            <a:endParaRPr lang="es-AR" sz="4400" dirty="0">
              <a:latin typeface="+mj-lt"/>
            </a:endParaRPr>
          </a:p>
          <a:p>
            <a:pPr>
              <a:buNone/>
            </a:pPr>
            <a:r>
              <a:rPr lang="es-ES" sz="4400" dirty="0">
                <a:latin typeface="+mj-lt"/>
              </a:rPr>
              <a:t>Tu grandeza Señor.</a:t>
            </a:r>
            <a:endParaRPr lang="es-AR" sz="4400" dirty="0">
              <a:latin typeface="+mj-lt"/>
            </a:endParaRPr>
          </a:p>
          <a:p>
            <a:pPr>
              <a:buNone/>
            </a:pPr>
            <a:r>
              <a:rPr lang="es-ES" sz="4400" dirty="0">
                <a:latin typeface="+mj-lt"/>
              </a:rPr>
              <a:t>Tendré una alma misionera,</a:t>
            </a:r>
            <a:endParaRPr lang="es-AR" sz="4400" dirty="0">
              <a:latin typeface="+mj-lt"/>
            </a:endParaRPr>
          </a:p>
          <a:p>
            <a:pPr>
              <a:buNone/>
            </a:pPr>
            <a:r>
              <a:rPr lang="es-ES" sz="4400" dirty="0">
                <a:latin typeface="+mj-lt"/>
              </a:rPr>
              <a:t>condúceme a la Tierra</a:t>
            </a:r>
            <a:endParaRPr lang="es-AR" sz="4400" dirty="0">
              <a:latin typeface="+mj-lt"/>
            </a:endParaRPr>
          </a:p>
          <a:p>
            <a:pPr>
              <a:buNone/>
            </a:pPr>
            <a:r>
              <a:rPr lang="es-ES" sz="4400" dirty="0">
                <a:latin typeface="+mj-lt"/>
              </a:rPr>
              <a:t>que tenga sed de Ti</a:t>
            </a:r>
          </a:p>
          <a:p>
            <a:pPr>
              <a:buNone/>
            </a:pPr>
            <a:endParaRPr lang="es-ES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22" y="764704"/>
            <a:ext cx="8352928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3200" b="1" dirty="0">
                <a:latin typeface="+mj-lt"/>
              </a:rPr>
              <a:t>ESTRIBILLO</a:t>
            </a:r>
            <a:endParaRPr lang="es-AR" sz="3200" b="1" dirty="0">
              <a:latin typeface="+mj-lt"/>
            </a:endParaRPr>
          </a:p>
          <a:p>
            <a:pPr>
              <a:buNone/>
            </a:pPr>
            <a:r>
              <a:rPr lang="es-ES" sz="3200" dirty="0">
                <a:latin typeface="+mj-lt"/>
              </a:rPr>
              <a:t>Llévame donde los hombres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ES" sz="3200" dirty="0">
                <a:latin typeface="+mj-lt"/>
              </a:rPr>
              <a:t>necesiten tus palabras, 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ES" sz="3200" dirty="0">
                <a:latin typeface="+mj-lt"/>
              </a:rPr>
              <a:t>necesiten ganas de vivir.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ES" sz="3200" dirty="0">
                <a:latin typeface="+mj-lt"/>
              </a:rPr>
              <a:t>Donde falte la esperanza, 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ES" sz="3200" dirty="0">
                <a:latin typeface="+mj-lt"/>
              </a:rPr>
              <a:t>donde falte la alegría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pt-BR" sz="3200" dirty="0" err="1">
                <a:latin typeface="+mj-lt"/>
              </a:rPr>
              <a:t>simplemente</a:t>
            </a:r>
            <a:r>
              <a:rPr lang="pt-BR" sz="3200" dirty="0">
                <a:latin typeface="+mj-lt"/>
              </a:rPr>
              <a:t> por no saber de Ti</a:t>
            </a:r>
            <a:endParaRPr lang="es-AR" sz="32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678" y="-99392"/>
            <a:ext cx="3384376" cy="1359024"/>
          </a:xfrm>
        </p:spPr>
        <p:txBody>
          <a:bodyPr>
            <a:normAutofit/>
          </a:bodyPr>
          <a:lstStyle/>
          <a:p>
            <a:r>
              <a:rPr lang="es-AR" sz="4800" dirty="0">
                <a:latin typeface="Calibri" pitchFamily="34" charset="0"/>
              </a:rPr>
              <a:t>Pásalo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10282" y="1052737"/>
            <a:ext cx="9858412" cy="537344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dirty="0">
                <a:latin typeface="+mj-lt"/>
              </a:rPr>
              <a:t>Con una pequeña chispa, </a:t>
            </a:r>
          </a:p>
          <a:p>
            <a:pPr>
              <a:buNone/>
            </a:pPr>
            <a:r>
              <a:rPr lang="es-ES" dirty="0">
                <a:latin typeface="+mj-lt"/>
              </a:rPr>
              <a:t>puedes encender un fuego;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ES" dirty="0">
                <a:latin typeface="+mj-lt"/>
              </a:rPr>
              <a:t>y todos alrededor sienten cálidas sus llamas.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ES" dirty="0">
                <a:latin typeface="+mj-lt"/>
              </a:rPr>
              <a:t>Así es con el amor de Dios, cuando lo experimentas;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ES" dirty="0">
                <a:latin typeface="+mj-lt"/>
              </a:rPr>
              <a:t>lo quieres dar a todos, lo quieres compartir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ES" dirty="0">
                <a:latin typeface="+mj-lt"/>
              </a:rPr>
              <a:t> 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ES" dirty="0">
                <a:latin typeface="+mj-lt"/>
              </a:rPr>
              <a:t>Que linda es la primavera con los árboles brotando,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ES" dirty="0">
                <a:latin typeface="+mj-lt"/>
              </a:rPr>
              <a:t>los pájaros cantando, las flores floreciendo.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ES" dirty="0">
                <a:latin typeface="+mj-lt"/>
              </a:rPr>
              <a:t>Igual es con el amor de Dios; te sientes renacer;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ES" dirty="0">
                <a:latin typeface="+mj-lt"/>
              </a:rPr>
              <a:t>quieres cantar, frescura das, lo quieres compartir</a:t>
            </a:r>
            <a:endParaRPr lang="es-AR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582" y="764704"/>
            <a:ext cx="9289032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3000" dirty="0">
                <a:latin typeface="+mj-lt"/>
              </a:rPr>
              <a:t>Yo quiero para ti la felicidad que tengo; </a:t>
            </a:r>
            <a:endParaRPr lang="es-AR" sz="3000" dirty="0">
              <a:latin typeface="+mj-lt"/>
            </a:endParaRPr>
          </a:p>
          <a:p>
            <a:pPr>
              <a:buNone/>
            </a:pPr>
            <a:r>
              <a:rPr lang="es-ES" sz="3000" dirty="0">
                <a:latin typeface="+mj-lt"/>
              </a:rPr>
              <a:t>puedes contar con El </a:t>
            </a:r>
          </a:p>
          <a:p>
            <a:pPr>
              <a:buNone/>
            </a:pPr>
            <a:r>
              <a:rPr lang="es-ES" sz="3000" dirty="0">
                <a:latin typeface="+mj-lt"/>
              </a:rPr>
              <a:t>a donde quieras que vayas.</a:t>
            </a:r>
            <a:endParaRPr lang="es-AR" sz="3000" dirty="0">
              <a:latin typeface="+mj-lt"/>
            </a:endParaRPr>
          </a:p>
          <a:p>
            <a:pPr>
              <a:buNone/>
            </a:pPr>
            <a:r>
              <a:rPr lang="es-ES" sz="3000" dirty="0">
                <a:latin typeface="+mj-lt"/>
              </a:rPr>
              <a:t>A las montañas subiré, al mundo gritaré:</a:t>
            </a:r>
            <a:endParaRPr lang="es-AR" sz="3000" dirty="0">
              <a:latin typeface="+mj-lt"/>
            </a:endParaRPr>
          </a:p>
          <a:p>
            <a:pPr>
              <a:buNone/>
            </a:pPr>
            <a:r>
              <a:rPr lang="es-ES" sz="3000" dirty="0">
                <a:latin typeface="+mj-lt"/>
              </a:rPr>
              <a:t>El Dios de amor llego a mí, lo quiero compartir</a:t>
            </a:r>
            <a:endParaRPr lang="es-AR" sz="30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790" y="-27670"/>
            <a:ext cx="4357718" cy="1152128"/>
          </a:xfrm>
        </p:spPr>
        <p:txBody>
          <a:bodyPr>
            <a:noAutofit/>
          </a:bodyPr>
          <a:lstStyle/>
          <a:p>
            <a:r>
              <a:rPr lang="es-AR" sz="4800" b="1" dirty="0">
                <a:effectLst/>
              </a:rPr>
              <a:t>Sinceridad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582" y="1124744"/>
            <a:ext cx="9036496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900" dirty="0">
                <a:latin typeface="+mj-lt"/>
              </a:rPr>
              <a:t>El me pidió que les hable de la realidad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MX" sz="2900" dirty="0">
                <a:latin typeface="+mj-lt"/>
              </a:rPr>
              <a:t>esta viendo que su pueblo se va, se va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MX" sz="2900" dirty="0">
                <a:latin typeface="+mj-lt"/>
              </a:rPr>
              <a:t>Por caminos que no traen más que problemas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MX" sz="2900" dirty="0">
                <a:latin typeface="+mj-lt"/>
              </a:rPr>
              <a:t>y hacen que su corazón se llene de pena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 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MX" sz="2900" dirty="0">
                <a:latin typeface="+mj-lt"/>
              </a:rPr>
              <a:t>El dejó sus mandamientos para cumplir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MX" sz="2900" dirty="0">
                <a:latin typeface="+mj-lt"/>
              </a:rPr>
              <a:t>El predijo del amor antes de morir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MX" sz="2900" dirty="0">
                <a:latin typeface="+mj-lt"/>
              </a:rPr>
              <a:t>El entregó su vida por nuestras culpas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MX" sz="2900" dirty="0">
                <a:latin typeface="+mj-lt"/>
              </a:rPr>
              <a:t>Y es hora de que digamos ‘Señor disculpa’</a:t>
            </a:r>
            <a:endParaRPr lang="es-AR" sz="29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188640"/>
            <a:ext cx="8964488" cy="67859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3000" b="1" dirty="0">
                <a:latin typeface="+mj-lt"/>
              </a:rPr>
              <a:t>ESTRIBILLO</a:t>
            </a:r>
            <a:endParaRPr lang="es-AR" sz="3000" b="1" dirty="0">
              <a:latin typeface="+mj-lt"/>
            </a:endParaRPr>
          </a:p>
          <a:p>
            <a:pPr>
              <a:buNone/>
            </a:pPr>
            <a:r>
              <a:rPr lang="es-MX" sz="3000" dirty="0">
                <a:latin typeface="+mj-lt"/>
              </a:rPr>
              <a:t>Sinceridad, Dios esta pidiendo a su pueblo </a:t>
            </a:r>
          </a:p>
          <a:p>
            <a:pPr>
              <a:buNone/>
            </a:pPr>
            <a:r>
              <a:rPr lang="es-MX" sz="3000" dirty="0">
                <a:latin typeface="+mj-lt"/>
              </a:rPr>
              <a:t>que tenga sinceridad, </a:t>
            </a:r>
            <a:endParaRPr lang="es-AR" sz="3000" dirty="0">
              <a:latin typeface="+mj-lt"/>
            </a:endParaRPr>
          </a:p>
          <a:p>
            <a:pPr>
              <a:buNone/>
            </a:pPr>
            <a:r>
              <a:rPr lang="es-MX" sz="3000" dirty="0">
                <a:latin typeface="+mj-lt"/>
              </a:rPr>
              <a:t>eso es lo que hace la diferencia entre </a:t>
            </a:r>
          </a:p>
          <a:p>
            <a:pPr>
              <a:buNone/>
            </a:pPr>
            <a:r>
              <a:rPr lang="es-MX" sz="3000" dirty="0">
                <a:latin typeface="+mj-lt"/>
              </a:rPr>
              <a:t>el bien y el  mal</a:t>
            </a:r>
            <a:r>
              <a:rPr lang="es-AR" sz="3000" dirty="0">
                <a:latin typeface="+mj-lt"/>
              </a:rPr>
              <a:t> </a:t>
            </a:r>
            <a:r>
              <a:rPr lang="es-MX" sz="3000" dirty="0">
                <a:latin typeface="+mj-lt"/>
              </a:rPr>
              <a:t>y esta esperando que se </a:t>
            </a:r>
          </a:p>
          <a:p>
            <a:pPr>
              <a:buNone/>
            </a:pPr>
            <a:r>
              <a:rPr lang="es-MX" sz="3000" dirty="0">
                <a:latin typeface="+mj-lt"/>
              </a:rPr>
              <a:t>arrepientan de sus maldades</a:t>
            </a:r>
            <a:endParaRPr lang="es-AR" sz="3000" dirty="0">
              <a:latin typeface="+mj-lt"/>
            </a:endParaRPr>
          </a:p>
          <a:p>
            <a:pPr>
              <a:buNone/>
            </a:pPr>
            <a:r>
              <a:rPr lang="es-MX" sz="3000" dirty="0">
                <a:latin typeface="+mj-lt"/>
              </a:rPr>
              <a:t> </a:t>
            </a:r>
            <a:endParaRPr lang="es-AR" sz="3000" dirty="0">
              <a:latin typeface="+mj-lt"/>
            </a:endParaRPr>
          </a:p>
          <a:p>
            <a:pPr>
              <a:buNone/>
            </a:pPr>
            <a:r>
              <a:rPr lang="es-MX" sz="3000" dirty="0">
                <a:latin typeface="+mj-lt"/>
              </a:rPr>
              <a:t>Sinceridad, Palabra pequeña </a:t>
            </a:r>
          </a:p>
          <a:p>
            <a:pPr>
              <a:buNone/>
            </a:pPr>
            <a:r>
              <a:rPr lang="es-MX" sz="3000" dirty="0">
                <a:latin typeface="+mj-lt"/>
              </a:rPr>
              <a:t>que tiene gran peso en la</a:t>
            </a:r>
          </a:p>
          <a:p>
            <a:pPr>
              <a:buNone/>
            </a:pPr>
            <a:r>
              <a:rPr lang="es-MX" sz="3000" dirty="0">
                <a:latin typeface="+mj-lt"/>
              </a:rPr>
              <a:t>eternidad, Si no la vivimos </a:t>
            </a:r>
          </a:p>
          <a:p>
            <a:pPr>
              <a:buNone/>
            </a:pPr>
            <a:r>
              <a:rPr lang="es-MX" sz="3000" dirty="0">
                <a:latin typeface="+mj-lt"/>
              </a:rPr>
              <a:t>de nada nos sirve orar y orar </a:t>
            </a:r>
            <a:endParaRPr lang="es-AR" sz="3000" dirty="0">
              <a:latin typeface="+mj-lt"/>
            </a:endParaRPr>
          </a:p>
          <a:p>
            <a:pPr>
              <a:buNone/>
            </a:pPr>
            <a:r>
              <a:rPr lang="es-MX" sz="3000" dirty="0">
                <a:latin typeface="+mj-lt"/>
              </a:rPr>
              <a:t>Sinceridad, sinceridad</a:t>
            </a:r>
            <a:endParaRPr lang="es-AR" sz="3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574" y="764705"/>
            <a:ext cx="9237712" cy="54620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3200" dirty="0">
                <a:latin typeface="+mj-lt"/>
              </a:rPr>
              <a:t>El que quiera con Jesús irse a vivir,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MX" sz="3200" dirty="0">
                <a:latin typeface="+mj-lt"/>
              </a:rPr>
              <a:t>más vale que tenga oídos para oír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MX" sz="3200" dirty="0">
                <a:latin typeface="+mj-lt"/>
              </a:rPr>
              <a:t>es que el cielo no se gana por fortuna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MX" sz="3200" dirty="0">
                <a:latin typeface="+mj-lt"/>
              </a:rPr>
              <a:t>El señor nos pide todas o ninguna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MX" sz="3200" dirty="0">
                <a:latin typeface="+mj-lt"/>
              </a:rPr>
              <a:t> 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MX" sz="3200" dirty="0">
                <a:latin typeface="+mj-lt"/>
              </a:rPr>
              <a:t>Hoy es el día en que tú puedes cambiar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MX" sz="3200" dirty="0">
                <a:latin typeface="+mj-lt"/>
              </a:rPr>
              <a:t>Deja ya de lado todo lo que te hace mal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MX" sz="3200" dirty="0">
                <a:latin typeface="+mj-lt"/>
              </a:rPr>
              <a:t>Ábrele tu corazón sinceramente                     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MX" sz="3200" dirty="0">
                <a:latin typeface="+mj-lt"/>
              </a:rPr>
              <a:t>Y arregla con él tus cuentas frente a frente</a:t>
            </a:r>
            <a:endParaRPr lang="es-AR" sz="32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598" y="116632"/>
            <a:ext cx="8319868" cy="63813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sz="2800" b="1" dirty="0">
                <a:latin typeface="+mj-lt"/>
              </a:rPr>
              <a:t>ESTRIBILLO</a:t>
            </a:r>
            <a:endParaRPr lang="es-AR" sz="2800" b="1" dirty="0">
              <a:latin typeface="+mj-lt"/>
            </a:endParaRPr>
          </a:p>
          <a:p>
            <a:pPr>
              <a:buNone/>
            </a:pPr>
            <a:r>
              <a:rPr lang="es-MX" sz="3200" dirty="0">
                <a:latin typeface="+mj-lt"/>
              </a:rPr>
              <a:t>Sinceridad, Dios esta pidiendo a su pueblo </a:t>
            </a:r>
          </a:p>
          <a:p>
            <a:pPr>
              <a:buNone/>
            </a:pPr>
            <a:r>
              <a:rPr lang="es-MX" sz="3200" dirty="0">
                <a:latin typeface="+mj-lt"/>
              </a:rPr>
              <a:t>que tenga sinceridad, 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MX" sz="3200" dirty="0">
                <a:latin typeface="+mj-lt"/>
              </a:rPr>
              <a:t>eso es lo que hace la diferencia entre </a:t>
            </a:r>
          </a:p>
          <a:p>
            <a:pPr>
              <a:buNone/>
            </a:pPr>
            <a:r>
              <a:rPr lang="es-MX" sz="3200" dirty="0">
                <a:latin typeface="+mj-lt"/>
              </a:rPr>
              <a:t>el bien y el  mal</a:t>
            </a:r>
            <a:r>
              <a:rPr lang="es-AR" sz="3200" dirty="0">
                <a:latin typeface="+mj-lt"/>
              </a:rPr>
              <a:t> </a:t>
            </a:r>
            <a:r>
              <a:rPr lang="es-MX" sz="3200" dirty="0">
                <a:latin typeface="+mj-lt"/>
              </a:rPr>
              <a:t>y esta esperando que se </a:t>
            </a:r>
          </a:p>
          <a:p>
            <a:pPr>
              <a:buNone/>
            </a:pPr>
            <a:r>
              <a:rPr lang="es-MX" sz="3200" dirty="0">
                <a:latin typeface="+mj-lt"/>
              </a:rPr>
              <a:t>arrepientan de sus maldades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MX" sz="3200" dirty="0">
                <a:latin typeface="+mj-lt"/>
              </a:rPr>
              <a:t> 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MX" sz="3200" dirty="0">
                <a:latin typeface="+mj-lt"/>
              </a:rPr>
              <a:t>Sinceridad, Palabra pequeña </a:t>
            </a:r>
          </a:p>
          <a:p>
            <a:pPr>
              <a:buNone/>
            </a:pPr>
            <a:r>
              <a:rPr lang="es-MX" sz="3200" dirty="0">
                <a:latin typeface="+mj-lt"/>
              </a:rPr>
              <a:t>que tiene gran peso en la eternidad, 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MX" sz="3200" dirty="0">
                <a:latin typeface="+mj-lt"/>
              </a:rPr>
              <a:t>Si no la vivimos </a:t>
            </a:r>
          </a:p>
          <a:p>
            <a:pPr>
              <a:buNone/>
            </a:pPr>
            <a:r>
              <a:rPr lang="es-MX" sz="3200" dirty="0">
                <a:latin typeface="+mj-lt"/>
              </a:rPr>
              <a:t>de nada nos sirve orar y orar 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MX" sz="3200" dirty="0">
                <a:latin typeface="+mj-lt"/>
              </a:rPr>
              <a:t>Sinceridad, sinceridad</a:t>
            </a:r>
            <a:endParaRPr lang="es-AR" sz="3200" dirty="0">
              <a:latin typeface="+mj-lt"/>
            </a:endParaRPr>
          </a:p>
          <a:p>
            <a:pPr>
              <a:buNone/>
            </a:pPr>
            <a:endParaRPr lang="es-AR" sz="2900" dirty="0">
              <a:latin typeface="+mj-lt"/>
            </a:endParaRPr>
          </a:p>
        </p:txBody>
      </p:sp>
      <p:grpSp>
        <p:nvGrpSpPr>
          <p:cNvPr id="8" name="3 Grupo"/>
          <p:cNvGrpSpPr/>
          <p:nvPr/>
        </p:nvGrpSpPr>
        <p:grpSpPr>
          <a:xfrm>
            <a:off x="7020222" y="5733256"/>
            <a:ext cx="1584176" cy="648072"/>
            <a:chOff x="5868144" y="5517232"/>
            <a:chExt cx="1584176" cy="648072"/>
          </a:xfrm>
        </p:grpSpPr>
        <p:sp>
          <p:nvSpPr>
            <p:cNvPr id="9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>
                <a:ln w="6350">
                  <a:noFill/>
                </a:ln>
                <a:effectLst/>
              </a:rPr>
              <a:t>Punto </a:t>
            </a:r>
            <a:r>
              <a:rPr lang="es-AR" b="1" dirty="0" err="1">
                <a:ln w="6350">
                  <a:noFill/>
                </a:ln>
                <a:effectLst/>
              </a:rPr>
              <a:t>Chil</a:t>
            </a:r>
            <a:r>
              <a:rPr lang="es-AR" b="1" dirty="0">
                <a:ln w="6350">
                  <a:noFill/>
                </a:ln>
                <a:effectLst/>
              </a:rPr>
              <a:t> – En coreano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AR" sz="2600" dirty="0">
                <a:latin typeface="+mj-lt"/>
              </a:rPr>
              <a:t>	</a:t>
            </a:r>
            <a:r>
              <a:rPr lang="es-AR" sz="2600" dirty="0" err="1">
                <a:latin typeface="+mj-lt"/>
              </a:rPr>
              <a:t>Cheon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il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guk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chu</a:t>
            </a:r>
            <a:r>
              <a:rPr lang="es-AR" sz="2600" dirty="0">
                <a:latin typeface="+mj-lt"/>
              </a:rPr>
              <a:t>-in </a:t>
            </a:r>
            <a:r>
              <a:rPr lang="es-AR" sz="2600" dirty="0" err="1">
                <a:latin typeface="+mj-lt"/>
              </a:rPr>
              <a:t>urí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kayón</a:t>
            </a:r>
            <a:r>
              <a:rPr lang="es-AR" sz="2600" dirty="0">
                <a:latin typeface="+mj-lt"/>
              </a:rPr>
              <a:t>-un, </a:t>
            </a:r>
            <a:r>
              <a:rPr lang="es-AR" sz="2600" dirty="0" err="1">
                <a:latin typeface="+mj-lt"/>
              </a:rPr>
              <a:t>chám-sarang-ul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chung-shim-jagó</a:t>
            </a:r>
            <a:r>
              <a:rPr lang="es-AR" sz="2600" dirty="0">
                <a:latin typeface="+mj-lt"/>
              </a:rPr>
              <a:t>, </a:t>
            </a:r>
            <a:r>
              <a:rPr lang="es-AR" sz="2600" dirty="0" err="1">
                <a:latin typeface="+mj-lt"/>
              </a:rPr>
              <a:t>poñion</a:t>
            </a:r>
            <a:r>
              <a:rPr lang="es-AR" sz="2600" dirty="0">
                <a:latin typeface="+mj-lt"/>
              </a:rPr>
              <a:t>-é </a:t>
            </a:r>
            <a:r>
              <a:rPr lang="es-AR" sz="2600" dirty="0" err="1">
                <a:latin typeface="+mj-lt"/>
              </a:rPr>
              <a:t>jiol</a:t>
            </a:r>
            <a:r>
              <a:rPr lang="es-AR" sz="2600" dirty="0">
                <a:latin typeface="+mj-lt"/>
              </a:rPr>
              <a:t>-ton-gua </a:t>
            </a:r>
            <a:r>
              <a:rPr lang="es-AR" sz="2600" dirty="0" err="1">
                <a:latin typeface="+mj-lt"/>
              </a:rPr>
              <a:t>yon-guiol-duen</a:t>
            </a:r>
            <a:r>
              <a:rPr lang="es-AR" sz="2600" dirty="0">
                <a:latin typeface="+mj-lt"/>
              </a:rPr>
              <a:t>, </a:t>
            </a:r>
            <a:r>
              <a:rPr lang="es-AR" sz="2600" dirty="0" err="1">
                <a:latin typeface="+mj-lt"/>
              </a:rPr>
              <a:t>ui-janun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sen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jual-rul</a:t>
            </a:r>
            <a:r>
              <a:rPr lang="es-AR" sz="2600" dirty="0">
                <a:latin typeface="+mj-lt"/>
              </a:rPr>
              <a:t> ton-jayo, </a:t>
            </a:r>
            <a:r>
              <a:rPr lang="es-AR" sz="2600" dirty="0" err="1">
                <a:latin typeface="+mj-lt"/>
              </a:rPr>
              <a:t>shimyóng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muná</a:t>
            </a:r>
            <a:r>
              <a:rPr lang="es-AR" sz="2600" dirty="0">
                <a:latin typeface="+mj-lt"/>
              </a:rPr>
              <a:t> segué-</a:t>
            </a:r>
            <a:r>
              <a:rPr lang="es-AR" sz="2600" dirty="0" err="1">
                <a:latin typeface="+mj-lt"/>
              </a:rPr>
              <a:t>rul</a:t>
            </a:r>
            <a:r>
              <a:rPr lang="es-AR" sz="2600" dirty="0">
                <a:latin typeface="+mj-lt"/>
              </a:rPr>
              <a:t>, </a:t>
            </a:r>
            <a:r>
              <a:rPr lang="es-AR" sz="2600" dirty="0" err="1">
                <a:latin typeface="+mj-lt"/>
              </a:rPr>
              <a:t>uansong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jalcosul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mensé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janaidá</a:t>
            </a:r>
            <a:endParaRPr lang="es-AR" sz="2600" dirty="0"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7236246" y="5733256"/>
            <a:ext cx="1368152" cy="504056"/>
            <a:chOff x="7020272" y="6021288"/>
            <a:chExt cx="1368152" cy="504056"/>
          </a:xfrm>
        </p:grpSpPr>
        <p:sp>
          <p:nvSpPr>
            <p:cNvPr id="5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06" y="44624"/>
            <a:ext cx="6033852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s-AR" sz="4400" b="1" dirty="0">
                <a:ln w="6350">
                  <a:noFill/>
                </a:ln>
                <a:effectLst/>
              </a:rPr>
              <a:t>Mira lejos hermano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582" y="1124744"/>
            <a:ext cx="8373616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900" dirty="0">
                <a:latin typeface="+mj-lt"/>
              </a:rPr>
              <a:t>No mires atrás, mira lejos, hermano.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mira lejos de la noche salvaje y oscura.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Mira derecho, hermano, no mires atrás, 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mira lejos de la noche salvaje y oscura.</a:t>
            </a:r>
          </a:p>
          <a:p>
            <a:pPr>
              <a:buNone/>
            </a:pPr>
            <a:endParaRPr lang="es-ES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La verdad nos libertara.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El amor por la verdad es infinito.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Con amor puedes ver, puedes sentir y creer.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Deja la tristeza, mira lejos.</a:t>
            </a:r>
            <a:endParaRPr lang="es-AR" sz="29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8096" y="785794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es-ES" sz="3000" dirty="0"/>
              <a:t> </a:t>
            </a:r>
            <a:endParaRPr lang="es-AR" sz="3000" dirty="0"/>
          </a:p>
          <a:p>
            <a:pPr>
              <a:buNone/>
            </a:pPr>
            <a:r>
              <a:rPr lang="es-ES" sz="3000" dirty="0">
                <a:latin typeface="+mj-lt"/>
              </a:rPr>
              <a:t>Me dijeron que yo nunca podría volar.</a:t>
            </a:r>
            <a:endParaRPr lang="es-AR" sz="3000" dirty="0">
              <a:latin typeface="+mj-lt"/>
            </a:endParaRPr>
          </a:p>
          <a:p>
            <a:pPr>
              <a:buNone/>
            </a:pPr>
            <a:r>
              <a:rPr lang="es-ES" sz="3000" dirty="0">
                <a:latin typeface="+mj-lt"/>
              </a:rPr>
              <a:t>Me dijeron que yo nunca volaría,</a:t>
            </a:r>
            <a:endParaRPr lang="es-AR" sz="3000" dirty="0">
              <a:latin typeface="+mj-lt"/>
            </a:endParaRPr>
          </a:p>
          <a:p>
            <a:pPr>
              <a:buNone/>
            </a:pPr>
            <a:r>
              <a:rPr lang="es-ES" sz="3000" dirty="0">
                <a:latin typeface="+mj-lt"/>
              </a:rPr>
              <a:t>pero aquí estamos con las alas al viento.</a:t>
            </a:r>
            <a:endParaRPr lang="es-AR" sz="3000" dirty="0">
              <a:latin typeface="+mj-lt"/>
            </a:endParaRPr>
          </a:p>
          <a:p>
            <a:pPr>
              <a:buNone/>
            </a:pPr>
            <a:r>
              <a:rPr lang="es-ES" sz="3000" dirty="0">
                <a:latin typeface="+mj-lt"/>
              </a:rPr>
              <a:t>Deja la tristeza, mira lejos</a:t>
            </a:r>
            <a:endParaRPr lang="es-AR" sz="30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10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11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582" y="260648"/>
            <a:ext cx="7978080" cy="814536"/>
          </a:xfrm>
        </p:spPr>
        <p:txBody>
          <a:bodyPr>
            <a:normAutofit/>
          </a:bodyPr>
          <a:lstStyle/>
          <a:p>
            <a:pPr algn="ctr"/>
            <a:r>
              <a:rPr lang="es-AR" sz="4400" b="1" dirty="0">
                <a:ln w="3200">
                  <a:solidFill>
                    <a:schemeClr val="tx2">
                      <a:lumMod val="10000"/>
                      <a:alpha val="25000"/>
                    </a:schemeClr>
                  </a:solidFill>
                  <a:prstDash val="solid"/>
                  <a:round/>
                </a:ln>
                <a:effectLst/>
              </a:rPr>
              <a:t>Juntemos las manos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22" y="1268760"/>
            <a:ext cx="8229600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Buscamos la misma luz, la misma Verdad.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Juntos debemos crear, la nueva Humanidad,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con esperanza y unidad, podremos cantar.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¡Juntemos las  manos vamos a caminar!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El camino nos guiará donde está la paz.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Debemos con fe y amor empezar andar.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Hubo siempre tanto dolor, que no parece real.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¡Juntemos las manos vamos a caminar!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365220" y="928670"/>
            <a:ext cx="9144064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800" dirty="0">
                <a:latin typeface="+mj-lt"/>
              </a:rPr>
              <a:t>Levantemos para Dios la nueva ciudad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para que pueda reinar toda la eternidad.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Hermanos del mundo hoy, el Cielo sonreirá.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¡Si juntamos las manos para empezar andar</a:t>
            </a:r>
            <a:r>
              <a:rPr lang="es-ES" sz="3200" dirty="0">
                <a:latin typeface="+mj-lt"/>
              </a:rPr>
              <a:t>!</a:t>
            </a:r>
            <a:endParaRPr lang="es-AR" sz="3200" dirty="0">
              <a:latin typeface="+mj-lt"/>
            </a:endParaRPr>
          </a:p>
          <a:p>
            <a:endParaRPr lang="es-AR" sz="3000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10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11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36856" y="214290"/>
            <a:ext cx="3878742" cy="926976"/>
          </a:xfrm>
        </p:spPr>
        <p:txBody>
          <a:bodyPr>
            <a:normAutofit/>
          </a:bodyPr>
          <a:lstStyle/>
          <a:p>
            <a:pPr algn="ctr"/>
            <a:r>
              <a:rPr lang="es-AR" sz="4800" b="1" dirty="0">
                <a:ln>
                  <a:noFill/>
                </a:ln>
                <a:effectLst/>
              </a:rPr>
              <a:t>El Rey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1124744"/>
            <a:ext cx="8363272" cy="5328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2900" dirty="0">
                <a:latin typeface="+mj-lt"/>
              </a:rPr>
              <a:t>El nos da felicidad </a:t>
            </a:r>
          </a:p>
          <a:p>
            <a:pPr>
              <a:buNone/>
            </a:pPr>
            <a:r>
              <a:rPr lang="es-ES" sz="2900" dirty="0">
                <a:latin typeface="+mj-lt"/>
              </a:rPr>
              <a:t>y a nuestras vidas da amor;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nuestras heridas alivia y paz nos da.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Nos da el amor del Padre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 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Llena de amor a mi corazón y </a:t>
            </a:r>
          </a:p>
          <a:p>
            <a:pPr>
              <a:buNone/>
            </a:pPr>
            <a:r>
              <a:rPr lang="es-ES" sz="2900" dirty="0">
                <a:latin typeface="+mj-lt"/>
              </a:rPr>
              <a:t>mi alma quiere cantar.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Pone vida a mi canción y amor nos da.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Nos da el amor del Padre </a:t>
            </a:r>
          </a:p>
          <a:p>
            <a:pPr>
              <a:buNone/>
            </a:pPr>
            <a:r>
              <a:rPr lang="es-ES" sz="2900" dirty="0">
                <a:latin typeface="+mj-lt"/>
              </a:rPr>
              <a:t>y lo proclamamos rey.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¡Aleluya, el rey!</a:t>
            </a:r>
            <a:endParaRPr lang="es-AR" sz="2900" dirty="0">
              <a:latin typeface="+mj-lt"/>
            </a:endParaRPr>
          </a:p>
          <a:p>
            <a:endParaRPr lang="es-AR" sz="3000" dirty="0">
              <a:solidFill>
                <a:schemeClr val="tx2">
                  <a:lumMod val="10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27126" y="428604"/>
            <a:ext cx="8424936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No hay estrella que brilla más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ni más claro amanecer.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Brilla hasta el fin su luz y calor nos da.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Nos da el amor del padre.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Con alabanzas venimos hoy,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a tus puertas a cantar.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Un reino eterno de amor y paz nos da.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Nos da el amor del Padre,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 y lo proclamamos rey,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¡Aleluya, el Rey!</a:t>
            </a:r>
            <a:endParaRPr lang="es-AR" sz="27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65262" y="332656"/>
            <a:ext cx="8686800" cy="838200"/>
          </a:xfrm>
        </p:spPr>
        <p:txBody>
          <a:bodyPr/>
          <a:lstStyle/>
          <a:p>
            <a:r>
              <a:rPr lang="es-AR" b="1" dirty="0"/>
              <a:t>Gran día de victoria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340768"/>
            <a:ext cx="10297144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Con mis ojos vi llegar la gloria de mi Salvador,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con Sus pasos va exprimiendo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el lagar del detractor,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con Su espada como rayos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cual terrible vengador,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conquista con Verdad.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¡Gloria, gloria, aleluya! ¡Gloria, gloria, aleluya!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¡Gloria, gloria, aleluya! Dios es quién vencerá.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658" y="116632"/>
            <a:ext cx="8229600" cy="6264696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lnSpc>
                <a:spcPts val="3600"/>
              </a:lnSpc>
              <a:buNone/>
            </a:pPr>
            <a:r>
              <a:rPr lang="es-ES" sz="2700" dirty="0">
                <a:latin typeface="+mj-lt"/>
              </a:rPr>
              <a:t>¡Gloria, gloria, aleluya! ¡Gloria, gloria, aleluya!</a:t>
            </a:r>
            <a:endParaRPr lang="es-AR" sz="2700" dirty="0">
              <a:latin typeface="+mj-lt"/>
            </a:endParaRPr>
          </a:p>
          <a:p>
            <a:pPr>
              <a:lnSpc>
                <a:spcPts val="3600"/>
              </a:lnSpc>
              <a:buNone/>
            </a:pPr>
            <a:r>
              <a:rPr lang="es-ES" sz="2700" dirty="0">
                <a:latin typeface="+mj-lt"/>
              </a:rPr>
              <a:t>¡Gloria, gloria, aleluya! Dios es quién vencerá</a:t>
            </a:r>
          </a:p>
          <a:p>
            <a:pPr>
              <a:lnSpc>
                <a:spcPts val="3600"/>
              </a:lnSpc>
              <a:buNone/>
            </a:pPr>
            <a:endParaRPr lang="es-ES" sz="2700" dirty="0">
              <a:latin typeface="+mj-lt"/>
            </a:endParaRPr>
          </a:p>
          <a:p>
            <a:pPr>
              <a:lnSpc>
                <a:spcPts val="3600"/>
              </a:lnSpc>
              <a:buNone/>
            </a:pPr>
            <a:r>
              <a:rPr lang="es-ES" sz="2700" dirty="0">
                <a:latin typeface="+mj-lt"/>
              </a:rPr>
              <a:t>En los campamentos arden las </a:t>
            </a:r>
          </a:p>
          <a:p>
            <a:pPr>
              <a:lnSpc>
                <a:spcPts val="3600"/>
              </a:lnSpc>
              <a:buNone/>
            </a:pPr>
            <a:r>
              <a:rPr lang="es-ES" sz="2700" dirty="0">
                <a:latin typeface="+mj-lt"/>
              </a:rPr>
              <a:t>fogatas de Verdad</a:t>
            </a:r>
            <a:endParaRPr lang="es-AR" sz="2700" dirty="0">
              <a:latin typeface="+mj-lt"/>
            </a:endParaRPr>
          </a:p>
          <a:p>
            <a:pPr>
              <a:lnSpc>
                <a:spcPts val="3600"/>
              </a:lnSpc>
              <a:buNone/>
            </a:pPr>
            <a:r>
              <a:rPr lang="es-ES" sz="2700" dirty="0">
                <a:latin typeface="+mj-lt"/>
              </a:rPr>
              <a:t>y se pueden ver las huestes </a:t>
            </a:r>
          </a:p>
          <a:p>
            <a:pPr>
              <a:lnSpc>
                <a:spcPts val="3600"/>
              </a:lnSpc>
              <a:buNone/>
            </a:pPr>
            <a:r>
              <a:rPr lang="es-ES" sz="2700" dirty="0">
                <a:latin typeface="+mj-lt"/>
              </a:rPr>
              <a:t>adorando con lealtad;</a:t>
            </a:r>
            <a:endParaRPr lang="es-AR" sz="2700" dirty="0">
              <a:latin typeface="+mj-lt"/>
            </a:endParaRPr>
          </a:p>
          <a:p>
            <a:pPr>
              <a:lnSpc>
                <a:spcPts val="3600"/>
              </a:lnSpc>
              <a:buNone/>
            </a:pPr>
            <a:r>
              <a:rPr lang="es-ES" sz="2700" dirty="0">
                <a:latin typeface="+mj-lt"/>
              </a:rPr>
              <a:t>la sentencia es segura sobre toda la maldad, </a:t>
            </a:r>
            <a:endParaRPr lang="es-AR" sz="2700" dirty="0">
              <a:latin typeface="+mj-lt"/>
            </a:endParaRPr>
          </a:p>
          <a:p>
            <a:pPr>
              <a:lnSpc>
                <a:spcPts val="3600"/>
              </a:lnSpc>
              <a:buNone/>
            </a:pPr>
            <a:r>
              <a:rPr lang="es-ES" sz="2700" dirty="0">
                <a:latin typeface="+mj-lt"/>
              </a:rPr>
              <a:t>conquista la Verdad</a:t>
            </a:r>
          </a:p>
          <a:p>
            <a:pPr>
              <a:lnSpc>
                <a:spcPts val="3600"/>
              </a:lnSpc>
              <a:buNone/>
            </a:pPr>
            <a:endParaRPr lang="es-ES" sz="2700" b="1" dirty="0">
              <a:latin typeface="+mj-lt"/>
            </a:endParaRPr>
          </a:p>
          <a:p>
            <a:pPr>
              <a:lnSpc>
                <a:spcPts val="3600"/>
              </a:lnSpc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lnSpc>
                <a:spcPts val="3600"/>
              </a:lnSpc>
              <a:spcBef>
                <a:spcPts val="0"/>
              </a:spcBef>
            </a:pPr>
            <a:endParaRPr lang="es-ES" sz="3000" dirty="0"/>
          </a:p>
          <a:p>
            <a:pPr>
              <a:lnSpc>
                <a:spcPts val="3600"/>
              </a:lnSpc>
              <a:spcBef>
                <a:spcPts val="0"/>
              </a:spcBef>
            </a:pPr>
            <a:endParaRPr lang="es-AR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1052736"/>
            <a:ext cx="8229600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Su trompeta ha sonado y jamás se rendirá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El separa corazones y su juicio premiará.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¡Oh mi alma, nunca dudes!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La victoria nos dará,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conquista Su Verdad 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¡Gloria, gloria, aleluya! ¡Gloria, gloria, aleluya!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¡Gloria, gloria, aleluya! Dios es quién vencerá.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1307690"/>
            <a:ext cx="8686800" cy="50993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En lo hermoso de los lirios Cristo vino a Belén,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con la gloria en Su seno que transforma en Edén.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En la vida santifica, anunciad tan grande bien,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que hay en Su Verdad</a:t>
            </a:r>
          </a:p>
          <a:p>
            <a:pPr>
              <a:buNone/>
            </a:pPr>
            <a:endParaRPr lang="es-ES" sz="2700" dirty="0">
              <a:latin typeface="+mj-lt"/>
            </a:endParaRPr>
          </a:p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¡Gloria, gloria, aleluya! ¡Gloria, gloria, aleluya!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¡Gloria, gloria, aleluya! Dios es quién vencerá.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>
                <a:ln w="6350">
                  <a:noFill/>
                </a:ln>
                <a:effectLst/>
              </a:rPr>
              <a:t>Punto n°7 – En español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AR" sz="2600" dirty="0">
                <a:latin typeface="+mj-lt"/>
              </a:rPr>
              <a:t>	Nuestra familia, como dueña del </a:t>
            </a:r>
            <a:r>
              <a:rPr lang="es-AR" sz="2600" dirty="0" err="1">
                <a:latin typeface="+mj-lt"/>
              </a:rPr>
              <a:t>Cheon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Il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Guk</a:t>
            </a:r>
            <a:r>
              <a:rPr lang="es-AR" sz="2600" dirty="0">
                <a:latin typeface="+mj-lt"/>
              </a:rPr>
              <a:t>, centralizada en el amor verdadero, jura realizar una cultura mundial de corazón a través de una vida de servicio conectada con el linaje de sangre original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7236246" y="5733256"/>
            <a:ext cx="1368152" cy="504056"/>
            <a:chOff x="7020272" y="6021288"/>
            <a:chExt cx="1368152" cy="504056"/>
          </a:xfrm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582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AR" sz="4400" b="1" dirty="0">
                <a:ln>
                  <a:noFill/>
                </a:ln>
                <a:effectLst/>
              </a:rPr>
              <a:t>Yo soy feliz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14" y="1268760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Miro las mañanas despertar con el sol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que tiñe a las nubes y el color llega hasta mí.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El cielo la mitad parece un manto rojo,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me hace feliz, me hace feliz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La brisa acaricia mi juventud,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igual que a las hierbas verdes del campo.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Yo soy feliz, yo soy feliz.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Porque un nuevo día voy a vivir (bis)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0906" y="1346681"/>
            <a:ext cx="8858312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3600" dirty="0">
                <a:latin typeface="+mj-lt"/>
              </a:rPr>
              <a:t>Miro las mañanas despertar con el sol</a:t>
            </a:r>
            <a:endParaRPr lang="es-AR" sz="3600" dirty="0">
              <a:latin typeface="+mj-lt"/>
            </a:endParaRPr>
          </a:p>
          <a:p>
            <a:pPr>
              <a:buNone/>
            </a:pPr>
            <a:r>
              <a:rPr lang="es-ES" sz="3600" dirty="0">
                <a:latin typeface="+mj-lt"/>
              </a:rPr>
              <a:t>vuelan los pájaros y corren los niños.</a:t>
            </a:r>
            <a:endParaRPr lang="es-AR" sz="3600" dirty="0">
              <a:latin typeface="+mj-lt"/>
            </a:endParaRPr>
          </a:p>
          <a:p>
            <a:pPr>
              <a:buNone/>
            </a:pPr>
            <a:r>
              <a:rPr lang="es-ES" sz="3600" dirty="0">
                <a:latin typeface="+mj-lt"/>
              </a:rPr>
              <a:t>Yo soy feliz, yo soy feliz.</a:t>
            </a:r>
            <a:endParaRPr lang="es-AR" sz="3600" dirty="0">
              <a:latin typeface="+mj-lt"/>
            </a:endParaRPr>
          </a:p>
          <a:p>
            <a:pPr>
              <a:buNone/>
            </a:pPr>
            <a:r>
              <a:rPr lang="es-ES" sz="3600" dirty="0">
                <a:latin typeface="+mj-lt"/>
              </a:rPr>
              <a:t>porque un nuevo día voy a vivir (bis)</a:t>
            </a:r>
            <a:endParaRPr lang="es-AR" sz="36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40" y="28572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s-AR" sz="4400" b="1" dirty="0">
                <a:ln>
                  <a:noFill/>
                </a:ln>
                <a:effectLst/>
              </a:rPr>
              <a:t>El amanecer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50972" y="1500174"/>
            <a:ext cx="82296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Ya va a amanecer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tu esperanza en mí vas a poner.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Yo te quiero dar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lo poco que en mí tengo de bondad.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cada día más te quiero dar.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si hoy no puedo más,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te ofreceré el dolor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de no poder aún ser mejor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98072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Cuando das el sol,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abres el cielo y es todo color.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En mi corazón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quiero sentir también ese calor;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como manantial haces brotar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de mí belleza y bondad,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siento que hay amor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que puedo dar pues nace en tu corazón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10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11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6658" y="214290"/>
            <a:ext cx="7795340" cy="1051560"/>
          </a:xfrm>
        </p:spPr>
        <p:txBody>
          <a:bodyPr>
            <a:normAutofit/>
          </a:bodyPr>
          <a:lstStyle/>
          <a:p>
            <a:pPr algn="ctr"/>
            <a:r>
              <a:rPr lang="es-AR" sz="4400" b="1" dirty="0">
                <a:ln>
                  <a:noFill/>
                </a:ln>
                <a:effectLst/>
              </a:rPr>
              <a:t>Tú llenas mis sentidos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22" y="1268760"/>
            <a:ext cx="8183880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700" dirty="0">
                <a:latin typeface="+mj-lt"/>
              </a:rPr>
              <a:t>Le das a mi vida valor y el sentido;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a todos mis días tu vida le das.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Le das a la noche la luz de la luna,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la lluvia al desierto, los verdes al mar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Déjame darte mi amor y mi vida,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ven y vive en mi risa, ven a mi corazón.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Ven y guía mis pasos,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ven y vive en mis brazos.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Déjame darte mi corazón</a:t>
            </a:r>
            <a:endParaRPr lang="es-AR" sz="27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9600" y="357166"/>
            <a:ext cx="6196276" cy="1066800"/>
          </a:xfrm>
        </p:spPr>
        <p:txBody>
          <a:bodyPr>
            <a:normAutofit/>
          </a:bodyPr>
          <a:lstStyle/>
          <a:p>
            <a:pPr algn="ctr"/>
            <a:r>
              <a:rPr lang="es-AR" sz="5400" b="1" dirty="0">
                <a:ln>
                  <a:noFill/>
                </a:ln>
                <a:effectLst/>
              </a:rPr>
              <a:t>El llegó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8096" y="1500174"/>
            <a:ext cx="8435280" cy="4801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Corea, tierra del Edén,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Jardín donde el corazón de Dios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ve nacer el sol y el manantial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que da vida a los que buscan de Verdad.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El llegó, su cara es como la luna y el sol,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pronto el mundo verá Su luz,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no habrá más noches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196753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Te doy gracias y he de serte fiel,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he de dar amor al que la vida me dio.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Para consolar Tu corazón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sembraré la paz y voy a luchar contra el mal</a:t>
            </a:r>
          </a:p>
          <a:p>
            <a:pPr>
              <a:buNone/>
            </a:pPr>
            <a:endParaRPr lang="es-ES" sz="2700" dirty="0">
              <a:latin typeface="+mj-lt"/>
            </a:endParaRPr>
          </a:p>
          <a:p>
            <a:pPr>
              <a:buNone/>
            </a:pPr>
            <a:r>
              <a:rPr lang="es-ES" sz="2800" b="1" dirty="0">
                <a:latin typeface="+mj-lt"/>
              </a:rPr>
              <a:t>ESTRIBILLO</a:t>
            </a:r>
            <a:endParaRPr lang="es-AR" sz="28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El llegó, su cara es como la luna y el sol,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pronto el mundo verá Su luz,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no habrá más noches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8096" y="57148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¿Quién más que El nos da verdadero amor?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¿Quién sufrió más que El por la Humanidad?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Nos hace crecer en la verdad.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hemos de dar la noticia a la Humanidad</a:t>
            </a:r>
          </a:p>
          <a:p>
            <a:pPr>
              <a:buNone/>
            </a:pPr>
            <a:endParaRPr lang="es-ES" sz="2700" dirty="0">
              <a:latin typeface="+mj-lt"/>
            </a:endParaRPr>
          </a:p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El llegó, su cara es como la luna y el sol,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pronto el mundo verá Su luz,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no habrá más noches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508228" y="0"/>
            <a:ext cx="4929222" cy="990600"/>
          </a:xfrm>
        </p:spPr>
        <p:txBody>
          <a:bodyPr>
            <a:normAutofit/>
          </a:bodyPr>
          <a:lstStyle/>
          <a:p>
            <a:r>
              <a:rPr lang="es-AR" sz="4400" b="1" dirty="0">
                <a:ln>
                  <a:noFill/>
                </a:ln>
                <a:effectLst/>
              </a:rPr>
              <a:t>He de serte fiel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579534" y="857233"/>
            <a:ext cx="8153400" cy="49958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Mi corazón siempre buscó el abrigo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de un gran amor sin haberlo sabido,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buscó un lugar donde mi pecho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no pudo encontrar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lo que le diera paz y calmara sus heridas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Siempre vivió pensando en su fatiga.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Su pobre amor apenas compartía.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Hoy tu canción le ha dado nueva vida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y tiene luz </a:t>
            </a:r>
            <a:r>
              <a:rPr lang="es-AR" sz="2700" dirty="0">
                <a:latin typeface="+mj-lt"/>
              </a:rPr>
              <a:t> </a:t>
            </a:r>
            <a:r>
              <a:rPr lang="es-ES" sz="2700" dirty="0">
                <a:latin typeface="+mj-lt"/>
              </a:rPr>
              <a:t>que quiere compartir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y desde hoy ha de serte fiel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365220" y="285728"/>
            <a:ext cx="8786842" cy="6164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He de ganar por ti cualquier batalla;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Tu amor y Tu Verdad serán mis armas.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por  más cruel que el enemigo pueda ser,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sabré ganar su corazón y junto lucharemos.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El corazón del hombre ha estado enfermo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por el dolor, por el resentimiento.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Sólo el amor puede sanarle y darle libertad.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una nueva verdad lo hará nacer de nuevo,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para serte fiel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>
                <a:ln w="6350">
                  <a:noFill/>
                </a:ln>
                <a:effectLst/>
              </a:rPr>
              <a:t>Punto Pal – En coreano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6288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600" dirty="0">
                <a:latin typeface="+mj-lt"/>
              </a:rPr>
              <a:t>	</a:t>
            </a:r>
            <a:r>
              <a:rPr lang="es-AR" sz="2600" dirty="0" err="1">
                <a:latin typeface="+mj-lt"/>
              </a:rPr>
              <a:t>Cheon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il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guk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chu</a:t>
            </a:r>
            <a:r>
              <a:rPr lang="es-AR" sz="2600" dirty="0">
                <a:latin typeface="+mj-lt"/>
              </a:rPr>
              <a:t>-in </a:t>
            </a:r>
            <a:r>
              <a:rPr lang="es-AR" sz="2600" dirty="0" err="1">
                <a:latin typeface="+mj-lt"/>
              </a:rPr>
              <a:t>urí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kayón</a:t>
            </a:r>
            <a:r>
              <a:rPr lang="es-AR" sz="2600" dirty="0">
                <a:latin typeface="+mj-lt"/>
              </a:rPr>
              <a:t>-un, </a:t>
            </a:r>
            <a:r>
              <a:rPr lang="es-AR" sz="2600" dirty="0" err="1">
                <a:latin typeface="+mj-lt"/>
              </a:rPr>
              <a:t>chám-sarang-ul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chung-shim-jagó</a:t>
            </a:r>
            <a:r>
              <a:rPr lang="es-AR" sz="2600" dirty="0">
                <a:latin typeface="+mj-lt"/>
              </a:rPr>
              <a:t>, </a:t>
            </a:r>
            <a:r>
              <a:rPr lang="es-AR" sz="2600" dirty="0" err="1">
                <a:latin typeface="+mj-lt"/>
              </a:rPr>
              <a:t>Chon</a:t>
            </a:r>
            <a:r>
              <a:rPr lang="es-AR" sz="2600" dirty="0">
                <a:latin typeface="+mj-lt"/>
              </a:rPr>
              <a:t> Il. </a:t>
            </a:r>
            <a:r>
              <a:rPr lang="es-AR" sz="2600" dirty="0" err="1">
                <a:latin typeface="+mj-lt"/>
              </a:rPr>
              <a:t>Guk-shide-rul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mallijayo</a:t>
            </a:r>
            <a:r>
              <a:rPr lang="es-AR" sz="2600" dirty="0">
                <a:latin typeface="+mj-lt"/>
              </a:rPr>
              <a:t>, </a:t>
            </a:r>
            <a:r>
              <a:rPr lang="es-AR" sz="2600" dirty="0" err="1">
                <a:latin typeface="+mj-lt"/>
              </a:rPr>
              <a:t>cholte-shinang</a:t>
            </a:r>
            <a:r>
              <a:rPr lang="es-AR" sz="2600" dirty="0">
                <a:latin typeface="+mj-lt"/>
              </a:rPr>
              <a:t>, </a:t>
            </a:r>
            <a:r>
              <a:rPr lang="es-AR" sz="2600" dirty="0" err="1">
                <a:latin typeface="+mj-lt"/>
              </a:rPr>
              <a:t>cholte-sarang</a:t>
            </a:r>
            <a:r>
              <a:rPr lang="es-AR" sz="2600" dirty="0">
                <a:latin typeface="+mj-lt"/>
              </a:rPr>
              <a:t>, </a:t>
            </a:r>
            <a:r>
              <a:rPr lang="es-AR" sz="2600" dirty="0" err="1">
                <a:latin typeface="+mj-lt"/>
              </a:rPr>
              <a:t>cholte</a:t>
            </a:r>
            <a:r>
              <a:rPr lang="es-AR" sz="2600" dirty="0">
                <a:latin typeface="+mj-lt"/>
              </a:rPr>
              <a:t>-</a:t>
            </a:r>
            <a:r>
              <a:rPr lang="es-AR" sz="2600" dirty="0" err="1">
                <a:latin typeface="+mj-lt"/>
              </a:rPr>
              <a:t>bokchung</a:t>
            </a:r>
            <a:r>
              <a:rPr lang="es-AR" sz="2600" dirty="0">
                <a:latin typeface="+mj-lt"/>
              </a:rPr>
              <a:t>-uro, </a:t>
            </a:r>
            <a:r>
              <a:rPr lang="es-AR" sz="2600" dirty="0" err="1">
                <a:latin typeface="+mj-lt"/>
              </a:rPr>
              <a:t>shin</a:t>
            </a:r>
            <a:r>
              <a:rPr lang="es-AR" sz="2600" dirty="0">
                <a:latin typeface="+mj-lt"/>
              </a:rPr>
              <a:t>-in-e </a:t>
            </a:r>
            <a:r>
              <a:rPr lang="es-AR" sz="2600" dirty="0" err="1">
                <a:latin typeface="+mj-lt"/>
              </a:rPr>
              <a:t>ilche-isang-ul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iruó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chi-sang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chón-guk-kuá</a:t>
            </a:r>
            <a:r>
              <a:rPr lang="es-AR" sz="2600" dirty="0">
                <a:latin typeface="+mj-lt"/>
              </a:rPr>
              <a:t>, </a:t>
            </a:r>
            <a:r>
              <a:rPr lang="es-AR" sz="2600" dirty="0" err="1">
                <a:latin typeface="+mj-lt"/>
              </a:rPr>
              <a:t>chón-sang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chón</a:t>
            </a:r>
            <a:r>
              <a:rPr lang="es-AR" sz="2600" dirty="0">
                <a:latin typeface="+mj-lt"/>
              </a:rPr>
              <a:t>-</a:t>
            </a:r>
            <a:r>
              <a:rPr lang="es-AR" sz="2600" dirty="0" err="1">
                <a:latin typeface="+mj-lt"/>
              </a:rPr>
              <a:t>guk</a:t>
            </a:r>
            <a:r>
              <a:rPr lang="es-AR" sz="2600" dirty="0">
                <a:latin typeface="+mj-lt"/>
              </a:rPr>
              <a:t>-é, </a:t>
            </a:r>
            <a:r>
              <a:rPr lang="es-AR" sz="2600" dirty="0" err="1">
                <a:latin typeface="+mj-lt"/>
              </a:rPr>
              <a:t>jebankuon</a:t>
            </a:r>
            <a:r>
              <a:rPr lang="es-AR" sz="2600" dirty="0">
                <a:latin typeface="+mj-lt"/>
              </a:rPr>
              <a:t> gua-</a:t>
            </a:r>
            <a:r>
              <a:rPr lang="es-AR" sz="2600" dirty="0" err="1">
                <a:latin typeface="+mj-lt"/>
              </a:rPr>
              <a:t>sok</a:t>
            </a:r>
            <a:r>
              <a:rPr lang="es-AR" sz="2600" dirty="0">
                <a:latin typeface="+mj-lt"/>
              </a:rPr>
              <a:t> pan </a:t>
            </a:r>
            <a:r>
              <a:rPr lang="es-AR" sz="2600" dirty="0" err="1">
                <a:latin typeface="+mj-lt"/>
              </a:rPr>
              <a:t>konul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uansong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jalcosul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mensé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janaidá</a:t>
            </a:r>
            <a:endParaRPr lang="es-AR" sz="2600" dirty="0"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7236246" y="5733256"/>
            <a:ext cx="1368152" cy="504056"/>
            <a:chOff x="7020272" y="6021288"/>
            <a:chExt cx="1368152" cy="504056"/>
          </a:xfrm>
        </p:grpSpPr>
        <p:sp>
          <p:nvSpPr>
            <p:cNvPr id="5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547812" y="500043"/>
            <a:ext cx="8604250" cy="56165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Sé que habrá noches castigando mi alma,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más sé que el sol traerá nueva esperanza.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He de seguir, aunque deba sufrir o ver morir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 los que tanto amé, por los que canta mi alma.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ES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aunque mi voz se apague y mi garganta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no pueda mas cantar y darte gracias.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Si se hace gris la luz que alumbra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todo lo que quiero,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aún lleno de tristeza, aún así, he de serte </a:t>
            </a:r>
            <a:r>
              <a:rPr lang="es-ES" sz="3000" dirty="0">
                <a:solidFill>
                  <a:schemeClr val="tx2">
                    <a:lumMod val="10000"/>
                  </a:schemeClr>
                </a:solidFill>
              </a:rPr>
              <a:t>fiel</a:t>
            </a:r>
            <a:endParaRPr lang="es-AR" sz="3000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94928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65262" y="332656"/>
            <a:ext cx="8229600" cy="1143000"/>
          </a:xfrm>
        </p:spPr>
        <p:txBody>
          <a:bodyPr>
            <a:normAutofit/>
          </a:bodyPr>
          <a:lstStyle/>
          <a:p>
            <a:r>
              <a:rPr lang="es-AR" sz="4400" b="1" dirty="0">
                <a:effectLst/>
              </a:rPr>
              <a:t>Navegando con el Padre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1628800"/>
            <a:ext cx="86868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Vamos navegando para cruzar el ancho mar.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Mira la nueva tierra que el nuevo sol hace brillar.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Aunque se haga duro caminar y atravesar  la tempestad,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cuando el sol llegue nos traerá la calma para continuar.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574" y="500042"/>
            <a:ext cx="8964488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Si nos hacemos a la mar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con la esperanza de llegar,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aunque el mar ruja sin cesar,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el Padre espera en alta mar.</a:t>
            </a:r>
            <a:endParaRPr lang="es-AR" sz="1400" dirty="0">
              <a:latin typeface="+mj-lt"/>
            </a:endParaRPr>
          </a:p>
          <a:p>
            <a:pPr>
              <a:buNone/>
            </a:pPr>
            <a:r>
              <a:rPr lang="es-ES" sz="1400" dirty="0">
                <a:latin typeface="+mj-lt"/>
              </a:rPr>
              <a:t> </a:t>
            </a:r>
            <a:endParaRPr lang="es-AR" sz="1400" dirty="0">
              <a:latin typeface="+mj-lt"/>
            </a:endParaRPr>
          </a:p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Vamos navegando para cruzar el ancho mar.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Mira la nueva tierra que el nuevo sol hace brillar</a:t>
            </a:r>
            <a:endParaRPr lang="es-AR" sz="1600" dirty="0">
              <a:latin typeface="+mj-lt"/>
            </a:endParaRPr>
          </a:p>
          <a:p>
            <a:pPr>
              <a:buNone/>
            </a:pPr>
            <a:r>
              <a:rPr lang="es-ES" sz="1600" dirty="0">
                <a:latin typeface="+mj-lt"/>
              </a:rPr>
              <a:t> </a:t>
            </a:r>
            <a:endParaRPr lang="es-AR" sz="16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Se vuelve luz la oscuridad,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la niebla empieza a disipar.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La tierra que él nos prometió,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el horizonte mostrará.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b="1" dirty="0">
                <a:latin typeface="+mj-lt"/>
              </a:rPr>
              <a:t> 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7308254" y="5805264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2462" y="142852"/>
            <a:ext cx="8229600" cy="1399032"/>
          </a:xfrm>
        </p:spPr>
        <p:txBody>
          <a:bodyPr>
            <a:normAutofit/>
          </a:bodyPr>
          <a:lstStyle/>
          <a:p>
            <a:r>
              <a:rPr lang="es-AR" sz="4400" b="1" dirty="0">
                <a:ln>
                  <a:noFill/>
                </a:ln>
                <a:effectLst/>
              </a:rPr>
              <a:t>Nunca te dejaré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22410" y="1457400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Ya nunca más te dejaré,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porque en Tus ojos yo encontré,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un río de amor, corazón de oro,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la paz total, una mano que tomar.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¿Y que puedo hacer con este don?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¿Lo guardaré sólo para mí?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¡Oh, no, no puedo! Lo perdería;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yo lo daré y perdurará.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1052736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800" dirty="0">
                <a:latin typeface="+mj-lt"/>
              </a:rPr>
              <a:t>¿Cómo usaré este gran tesoro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y expresaré mi felicidad?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Con el corazón amaré a los hombres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y la Verdad yo gritaré.</a:t>
            </a:r>
          </a:p>
          <a:p>
            <a:pPr>
              <a:buNone/>
            </a:pPr>
            <a:endParaRPr lang="es-ES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Juntos construiremos el nuevo mundo,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dignos para reyes y para reinas.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Toda la tierra quedará en sus manos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 y tu dominio se establecerá.</a:t>
            </a:r>
            <a:endParaRPr lang="es-AR" sz="2800" dirty="0">
              <a:latin typeface="+mj-lt"/>
            </a:endParaRPr>
          </a:p>
          <a:p>
            <a:pPr>
              <a:buNone/>
            </a:pPr>
            <a:endParaRPr lang="es-AR" sz="2800" dirty="0">
              <a:latin typeface="+mj-lt"/>
            </a:endParaRPr>
          </a:p>
          <a:p>
            <a:endParaRPr lang="es-AR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12474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solidFill>
                  <a:schemeClr val="tx2">
                    <a:lumMod val="10000"/>
                  </a:schemeClr>
                </a:solidFill>
              </a:rPr>
              <a:t> </a:t>
            </a:r>
            <a:endParaRPr lang="es-AR" sz="27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r>
              <a:rPr lang="es-ES" sz="3200" dirty="0">
                <a:latin typeface="+mj-lt"/>
              </a:rPr>
              <a:t>Ya nunca más te dejaremos 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ES" sz="3200" dirty="0">
                <a:latin typeface="+mj-lt"/>
              </a:rPr>
              <a:t>porque en Tus ojos pudimos ver,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ES" sz="3200" dirty="0">
                <a:latin typeface="+mj-lt"/>
              </a:rPr>
              <a:t>un río de amor, corazón de oro, 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ES" sz="3200" dirty="0">
                <a:latin typeface="+mj-lt"/>
              </a:rPr>
              <a:t>la paz total y una mano que tomar</a:t>
            </a:r>
            <a:endParaRPr lang="es-AR" sz="32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579798" y="357167"/>
            <a:ext cx="3105144" cy="758825"/>
          </a:xfrm>
        </p:spPr>
        <p:txBody>
          <a:bodyPr>
            <a:noAutofit/>
          </a:bodyPr>
          <a:lstStyle/>
          <a:p>
            <a:r>
              <a:rPr lang="es-AR" sz="4400" b="1" dirty="0">
                <a:effectLst/>
              </a:rPr>
              <a:t>Gracias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258888" y="1266528"/>
            <a:ext cx="8893175" cy="53308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Por la Creación que con tanto amor nos diste;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por ese sol y esas estrellas que brillan en la noche;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por las montañas y por el mar,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por todo, te damos gracias.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Por perdonarnos una y mil veces;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por esperar el cambio de la humanidad;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por el amor que quieres entregar;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por todo, te damos gracias.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508096" y="214290"/>
            <a:ext cx="8229600" cy="69135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400" b="1" dirty="0">
                <a:latin typeface="+mj-lt"/>
              </a:rPr>
              <a:t>ESTRIBILLO</a:t>
            </a:r>
            <a:endParaRPr lang="es-AR" sz="2400" b="1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Gracias por ser tus instrumentos,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gracias por encontrar tu corazón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y aunque esté herido lo vamos a sanar,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gracias por que al estar contigo no tememos más,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solo a perder tu amor.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 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Por el pan que siempre estás dando 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y por el abrigo que nunca ha faltado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pues siempre Tú, estás dando el calor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y es por eso y mucho más, te damos gracias</a:t>
            </a:r>
          </a:p>
          <a:p>
            <a:pPr>
              <a:buNone/>
            </a:pPr>
            <a:endParaRPr lang="es-ES" sz="2400" b="1" dirty="0">
              <a:latin typeface="+mj-lt"/>
            </a:endParaRPr>
          </a:p>
          <a:p>
            <a:pPr>
              <a:buNone/>
            </a:pPr>
            <a:r>
              <a:rPr lang="es-ES" sz="2400" b="1" dirty="0">
                <a:latin typeface="+mj-lt"/>
              </a:rPr>
              <a:t>ESTRIBILLO</a:t>
            </a:r>
            <a:endParaRPr lang="es-AR" sz="2400" b="1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 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es-AR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AR" sz="2800" dirty="0"/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22674" y="142852"/>
            <a:ext cx="3328982" cy="1399032"/>
          </a:xfrm>
        </p:spPr>
        <p:txBody>
          <a:bodyPr>
            <a:normAutofit/>
          </a:bodyPr>
          <a:lstStyle/>
          <a:p>
            <a:r>
              <a:rPr lang="es-AR" sz="4400" dirty="0"/>
              <a:t> </a:t>
            </a:r>
            <a:r>
              <a:rPr lang="es-AR" sz="5400" b="1" dirty="0">
                <a:effectLst/>
              </a:rPr>
              <a:t>Eres tú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1412777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Como una promesa eres tu, eres tu.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Como una mañana de verano.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Como una sonrisa eres tu, eres tu.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Así, así eres tu.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Como un promesa eres tu, eres tu.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como una guitarra en la noche.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Como fuerte brisa eres tu, eres tu.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Así, así, eres tu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0527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Eres tu, como el agua de mi fuente,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eres tu, el fuego de mi hogar.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Toda mi esperanza eres tu, eres tu.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como lluvia fresca en mis manos.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Todo mi horizonte eres tu, eres tu.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Así, así eres tu.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b="1" dirty="0">
                <a:latin typeface="+mj-lt"/>
              </a:rPr>
              <a:t> 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>
                <a:ln w="6350">
                  <a:noFill/>
                </a:ln>
                <a:effectLst/>
              </a:rPr>
              <a:t>Punto</a:t>
            </a:r>
            <a:r>
              <a:rPr lang="es-AR" b="1" dirty="0">
                <a:ln w="6350">
                  <a:noFill/>
                </a:ln>
              </a:rPr>
              <a:t> </a:t>
            </a:r>
            <a:r>
              <a:rPr lang="es-AR" b="1" dirty="0">
                <a:ln w="6350">
                  <a:noFill/>
                </a:ln>
                <a:effectLst/>
              </a:rPr>
              <a:t>n°8 – En español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772816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600" dirty="0">
                <a:latin typeface="+mj-lt"/>
              </a:rPr>
              <a:t>    Nuestra familia, como dueña del </a:t>
            </a:r>
            <a:r>
              <a:rPr lang="es-AR" sz="2600" dirty="0" err="1">
                <a:latin typeface="+mj-lt"/>
              </a:rPr>
              <a:t>Cheon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Il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Guk</a:t>
            </a:r>
            <a:r>
              <a:rPr lang="es-AR" sz="2600" dirty="0">
                <a:latin typeface="+mj-lt"/>
              </a:rPr>
              <a:t>, centralizada en el amor verdadero, al entrar en la Era del </a:t>
            </a:r>
            <a:r>
              <a:rPr lang="es-AR" sz="2600" dirty="0" err="1">
                <a:latin typeface="+mj-lt"/>
              </a:rPr>
              <a:t>Cheon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Il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Guk</a:t>
            </a:r>
            <a:r>
              <a:rPr lang="es-AR" sz="2600" dirty="0">
                <a:latin typeface="+mj-lt"/>
              </a:rPr>
              <a:t> jura lograr la unidad ideal de Dios y la humanidad en amor, por medio de la fe absoluta, el amor absoluto y la obediencia absoluta, estableciendo así la esfera de la liberación y la esfera de ser completamente libres en el Reino de Dios en la Tierra y en el Cielo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7740302" y="5733256"/>
            <a:ext cx="1368152" cy="504056"/>
            <a:chOff x="7020272" y="6021288"/>
            <a:chExt cx="1368152" cy="504056"/>
          </a:xfrm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22410" y="285728"/>
            <a:ext cx="7686700" cy="1399032"/>
          </a:xfrm>
        </p:spPr>
        <p:txBody>
          <a:bodyPr>
            <a:normAutofit/>
          </a:bodyPr>
          <a:lstStyle/>
          <a:p>
            <a:r>
              <a:rPr lang="es-AR" sz="4400" b="1" dirty="0">
                <a:ln>
                  <a:noFill/>
                </a:ln>
                <a:effectLst/>
              </a:rPr>
              <a:t>El amor que llega a mí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662" y="1663824"/>
            <a:ext cx="7498080" cy="5149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Más suave que un suspiro y cálido,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más que el más caliente sol.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Profundo más que el mar más ancho,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que el cielo, grande es mi amor.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Es más brillante que la estrella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que en noches claras brilla más.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Nada podría en este mudo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mi gran amor cambiar.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58974" y="135131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Nunca pude imaginar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que te encontraría a ti,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que por mi camino ibas a cruzar.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Nunca antes yo pensé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que el amor vendría  mi;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ahora cada día crece más.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22476" y="0"/>
            <a:ext cx="6532208" cy="1143000"/>
          </a:xfrm>
        </p:spPr>
        <p:txBody>
          <a:bodyPr>
            <a:normAutofit/>
          </a:bodyPr>
          <a:lstStyle/>
          <a:p>
            <a:r>
              <a:rPr lang="es-AR" sz="4400" b="1" dirty="0">
                <a:ln>
                  <a:noFill/>
                </a:ln>
                <a:effectLst/>
              </a:rPr>
              <a:t>El rostro del novio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9534" y="1124744"/>
            <a:ext cx="8291264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Oí una voz llamando: "A las bodas asistid."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Me disculpe y dije: "Yo no iré".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Ni traje, ni zapatos; no tenía que vestir.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Pensé que estar en casa era mejor.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Pero de la casa del novio una música escuché,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su suave melodía me encantó,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los aromas de los vinos,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los manjares que aprecié.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Más nada hubo como su visión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476672"/>
            <a:ext cx="8496944" cy="5805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Por el, desconcertado, a su puerta me acerqué;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me decidí mirar al interior.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Más nadie se fijó en los vestidos que llevé,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los novios atraían la atención</a:t>
            </a:r>
          </a:p>
          <a:p>
            <a:pPr>
              <a:buNone/>
            </a:pPr>
            <a:endParaRPr lang="es-ES" sz="2700" dirty="0">
              <a:latin typeface="+mj-lt"/>
            </a:endParaRPr>
          </a:p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Pero de la casa del novio una música escuché,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su suave melodía me encantó,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los aromas de los vinos,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los manjares que aprecié.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Más nada hubo como su visión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ES" sz="2700" dirty="0">
              <a:latin typeface="+mj-lt"/>
            </a:endParaRPr>
          </a:p>
          <a:p>
            <a:pPr>
              <a:buNone/>
            </a:pPr>
            <a:endParaRPr lang="es-ES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582" y="332656"/>
            <a:ext cx="8229600" cy="652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Después ellos me hablaron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de unos tiempos de esplendor,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las lágrimas no pude contener.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Pero escuchar no quise, rehusaba trabajar.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Dijeron:. "Hay un modo para ti"</a:t>
            </a:r>
          </a:p>
          <a:p>
            <a:pPr>
              <a:buNone/>
            </a:pPr>
            <a:endParaRPr lang="es-ES" sz="2700" dirty="0">
              <a:latin typeface="+mj-lt"/>
            </a:endParaRPr>
          </a:p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Pero de la casa del novio una música escuché,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su suave melodía me encantó,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los aromas de los vinos,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los manjares que aprecié.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Más nada hubo como su visión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ES" sz="2700" dirty="0">
              <a:latin typeface="+mj-lt"/>
            </a:endParaRPr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404664"/>
            <a:ext cx="8229600" cy="61653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S" sz="2900" dirty="0">
                <a:latin typeface="+mj-lt"/>
              </a:rPr>
              <a:t>Tratad pues de entender, </a:t>
            </a:r>
          </a:p>
          <a:p>
            <a:pPr>
              <a:buNone/>
            </a:pPr>
            <a:r>
              <a:rPr lang="es-ES" sz="2900" dirty="0">
                <a:latin typeface="+mj-lt"/>
              </a:rPr>
              <a:t>que en mi vida ciego fui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y siempre con el mundo peleé.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Ahora ellos me brindan vestiduras de verdad.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Midieron me y no hallé equivocación</a:t>
            </a:r>
          </a:p>
          <a:p>
            <a:pPr>
              <a:buNone/>
            </a:pPr>
            <a:endParaRPr lang="es-ES" sz="2900" dirty="0">
              <a:latin typeface="+mj-lt"/>
            </a:endParaRPr>
          </a:p>
          <a:p>
            <a:pPr>
              <a:buNone/>
            </a:pPr>
            <a:r>
              <a:rPr lang="es-ES" sz="2900" b="1" dirty="0">
                <a:latin typeface="+mj-lt"/>
              </a:rPr>
              <a:t>ESTRIBILLO</a:t>
            </a:r>
            <a:endParaRPr lang="es-AR" sz="2900" b="1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Pero de la casa del novio una música escuché,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su suave melodía me encantó,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y los aromas de los vinos, </a:t>
            </a:r>
          </a:p>
          <a:p>
            <a:pPr>
              <a:buNone/>
            </a:pPr>
            <a:r>
              <a:rPr lang="es-ES" sz="2900" dirty="0">
                <a:latin typeface="+mj-lt"/>
              </a:rPr>
              <a:t>los manjares que aprecié.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Más nada hubo como su visión</a:t>
            </a:r>
            <a:endParaRPr lang="es-AR" sz="2900" dirty="0">
              <a:latin typeface="+mj-lt"/>
            </a:endParaRPr>
          </a:p>
          <a:p>
            <a:pPr>
              <a:buNone/>
            </a:pPr>
            <a:endParaRPr lang="es-ES" sz="2900" dirty="0">
              <a:latin typeface="+mj-lt"/>
            </a:endParaRPr>
          </a:p>
          <a:p>
            <a:pPr>
              <a:buNone/>
            </a:pPr>
            <a:endParaRPr lang="es-ES" sz="2900" dirty="0">
              <a:latin typeface="+mj-lt"/>
            </a:endParaRPr>
          </a:p>
          <a:p>
            <a:pPr>
              <a:buNone/>
            </a:pP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9534" y="428604"/>
            <a:ext cx="8229600" cy="59766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S" sz="2900" dirty="0">
                <a:latin typeface="+mj-lt"/>
              </a:rPr>
              <a:t>No hay debilidades, los festejos cercan están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e incluso a tu puerta llamarán.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Ten los ojos abiertos y oídos para oír 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de la fiesta no habrá por que salir</a:t>
            </a:r>
          </a:p>
          <a:p>
            <a:pPr>
              <a:buNone/>
            </a:pPr>
            <a:endParaRPr lang="es-ES" sz="2900" dirty="0">
              <a:latin typeface="+mj-lt"/>
            </a:endParaRPr>
          </a:p>
          <a:p>
            <a:pPr>
              <a:buNone/>
            </a:pPr>
            <a:r>
              <a:rPr lang="es-ES" sz="2900" b="1" dirty="0">
                <a:latin typeface="+mj-lt"/>
              </a:rPr>
              <a:t>2DO ESTRIBILLO </a:t>
            </a:r>
          </a:p>
          <a:p>
            <a:pPr>
              <a:buNone/>
            </a:pPr>
            <a:r>
              <a:rPr lang="es-ES" sz="2900" dirty="0">
                <a:latin typeface="+mj-lt"/>
              </a:rPr>
              <a:t>Y cuando oigamos panderetas</a:t>
            </a:r>
          </a:p>
          <a:p>
            <a:pPr>
              <a:buNone/>
            </a:pPr>
            <a:r>
              <a:rPr lang="es-ES" sz="2900" dirty="0">
                <a:latin typeface="+mj-lt"/>
              </a:rPr>
              <a:t>cantaremos la canción;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las armas como arado servirán.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Con blancas ropas todos juntos </a:t>
            </a:r>
          </a:p>
          <a:p>
            <a:pPr>
              <a:buNone/>
            </a:pPr>
            <a:r>
              <a:rPr lang="es-ES" sz="2900" dirty="0">
                <a:latin typeface="+mj-lt"/>
              </a:rPr>
              <a:t>limpiaremos el error</a:t>
            </a: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más nada hubo como su visión</a:t>
            </a:r>
          </a:p>
          <a:p>
            <a:pPr>
              <a:buNone/>
            </a:pPr>
            <a:endParaRPr lang="es-ES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8830" y="1000108"/>
            <a:ext cx="8003232" cy="5565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Pero de la casa del novio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una música escuché,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su suave melodía me encantó,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los aromas de los vinos,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los manjares que aprecié.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Más nada hubo como su visión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22476" y="44624"/>
            <a:ext cx="5388630" cy="1143000"/>
          </a:xfrm>
        </p:spPr>
        <p:txBody>
          <a:bodyPr/>
          <a:lstStyle/>
          <a:p>
            <a:r>
              <a:rPr lang="es-AR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AR" sz="4400" b="1" dirty="0">
                <a:ln>
                  <a:noFill/>
                </a:ln>
              </a:rPr>
              <a:t>Sigue adelante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638" y="1080120"/>
            <a:ext cx="82296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Cada día creces un poco más,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desarrollando todo tu ser;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tu mente y tu cuerpo, formándose,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creando tu propia personalidad,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tu manera de ser.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Cada día surge una pregunta más,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cuestionando todo lo que ves,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hasta lo más simple quieres aprender,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como pájaro libre que empieza a volar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más alto llegar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260648"/>
            <a:ext cx="8229600" cy="62373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400" b="1" dirty="0">
                <a:latin typeface="+mj-lt"/>
              </a:rPr>
              <a:t>ESTRIBILLO</a:t>
            </a:r>
            <a:endParaRPr lang="es-AR" sz="2400" b="1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Sigue adelante, no retrocedas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aunque venga la dificultad;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ni te abandones, persevera,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si tu meta es sincera lo vas a lograr;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vamos cada día un poco más.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 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Todo es cuestión de lealtad y honestidad,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caminando siempre con Verdad,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defendiendo lo bueno, rechazando el mal,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sintiendo por dentro el deseo de amar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y siempre avanzar.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dirty="0">
                <a:latin typeface="+mj-lt"/>
              </a:rPr>
              <a:t> 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ES" sz="2400" b="1" dirty="0">
                <a:latin typeface="+mj-lt"/>
              </a:rPr>
              <a:t>ESTRIBILLO</a:t>
            </a:r>
            <a:endParaRPr lang="es-AR" sz="2400" b="1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547234_468137739871534_16474619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759" y="260649"/>
            <a:ext cx="5490055" cy="4117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635846" y="479715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hlinkClick r:id="rId3" action="ppaction://hlinksldjump"/>
              </a:rPr>
              <a:t>Juramento de las Familias</a:t>
            </a:r>
            <a:endParaRPr lang="es-AR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619622" y="544522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hlinkClick r:id="rId4" action="ppaction://hlinksldjump"/>
              </a:rPr>
              <a:t>Canciones sagradas</a:t>
            </a:r>
            <a:endParaRPr lang="es-AR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940102" y="5445225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hlinkClick r:id="rId5" action="ppaction://hlinksldjump"/>
              </a:rPr>
              <a:t>Canciones populares</a:t>
            </a:r>
            <a:endParaRPr lang="es-AR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067894" y="616530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hlinkClick r:id="rId6" action="ppaction://hlinksldjump"/>
              </a:rPr>
              <a:t>Foto oficial</a:t>
            </a:r>
            <a:endParaRPr lang="es-AR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06" y="188640"/>
            <a:ext cx="8229600" cy="548680"/>
          </a:xfrm>
        </p:spPr>
        <p:txBody>
          <a:bodyPr>
            <a:normAutofit/>
          </a:bodyPr>
          <a:lstStyle/>
          <a:p>
            <a:pPr algn="r"/>
            <a:r>
              <a:rPr lang="es-AR" sz="2400" dirty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Canciones Sagradas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566" y="764704"/>
            <a:ext cx="8856984" cy="5690104"/>
          </a:xfrm>
        </p:spPr>
        <p:txBody>
          <a:bodyPr numCol="3">
            <a:normAutofit/>
          </a:bodyPr>
          <a:lstStyle/>
          <a:p>
            <a:pPr marL="266700" indent="-266700">
              <a:buNone/>
              <a:tabLst>
                <a:tab pos="809625" algn="l"/>
              </a:tabLst>
            </a:pPr>
            <a:r>
              <a:rPr lang="es-AR" sz="1600" b="1" dirty="0">
                <a:solidFill>
                  <a:srgbClr val="000000"/>
                </a:solidFill>
              </a:rPr>
              <a:t>5. •</a:t>
            </a:r>
            <a:r>
              <a:rPr lang="es-AR" sz="1600" b="1" dirty="0">
                <a:solidFill>
                  <a:srgbClr val="000000"/>
                </a:solidFill>
                <a:hlinkClick r:id="rId2" action="ppaction://hlinksldjump"/>
              </a:rPr>
              <a:t>Nueva canción de Inspiración</a:t>
            </a:r>
            <a:endParaRPr lang="es-AR" sz="1600" b="1" dirty="0">
              <a:solidFill>
                <a:srgbClr val="000000"/>
              </a:solidFill>
            </a:endParaRPr>
          </a:p>
          <a:p>
            <a:pPr marL="266700" indent="-266700">
              <a:buNone/>
              <a:tabLst>
                <a:tab pos="809625" algn="l"/>
              </a:tabLst>
            </a:pPr>
            <a:r>
              <a:rPr lang="es-AR" sz="1600" b="1" dirty="0">
                <a:solidFill>
                  <a:srgbClr val="000000"/>
                </a:solidFill>
              </a:rPr>
              <a:t>    •</a:t>
            </a:r>
            <a:r>
              <a:rPr lang="es-AR" sz="1600" b="1" dirty="0">
                <a:solidFill>
                  <a:srgbClr val="000000"/>
                </a:solidFill>
                <a:hlinkClick r:id="rId3" action="ppaction://hlinksldjump"/>
              </a:rPr>
              <a:t>La Bendición de Gloria</a:t>
            </a:r>
            <a:endParaRPr lang="es-AR" sz="1600" b="1" dirty="0">
              <a:solidFill>
                <a:srgbClr val="000000"/>
              </a:solidFill>
            </a:endParaRPr>
          </a:p>
          <a:p>
            <a:pPr marL="266700" indent="-266700">
              <a:buNone/>
              <a:tabLst>
                <a:tab pos="809625" algn="l"/>
              </a:tabLst>
            </a:pPr>
            <a:r>
              <a:rPr lang="es-AR" sz="1600" b="1" dirty="0">
                <a:solidFill>
                  <a:srgbClr val="000000"/>
                </a:solidFill>
              </a:rPr>
              <a:t>    •</a:t>
            </a:r>
            <a:r>
              <a:rPr lang="es-AR" sz="1600" b="1" dirty="0">
                <a:solidFill>
                  <a:srgbClr val="000000"/>
                </a:solidFill>
                <a:hlinkClick r:id="rId4" action="ppaction://hlinksldjump"/>
              </a:rPr>
              <a:t>La Gracia del Jardín Santo</a:t>
            </a:r>
            <a:endParaRPr lang="es-AR" sz="1600" b="1" dirty="0">
              <a:solidFill>
                <a:srgbClr val="000000"/>
              </a:solidFill>
            </a:endParaRPr>
          </a:p>
          <a:p>
            <a:pPr marL="266700" indent="-266700">
              <a:buNone/>
              <a:tabLst>
                <a:tab pos="809625" algn="l"/>
              </a:tabLst>
            </a:pPr>
            <a:r>
              <a:rPr lang="es-AR" sz="1600" b="1" dirty="0">
                <a:solidFill>
                  <a:srgbClr val="000000"/>
                </a:solidFill>
              </a:rPr>
              <a:t>6. •</a:t>
            </a:r>
            <a:r>
              <a:rPr lang="es-AR" sz="1600" b="1" dirty="0">
                <a:solidFill>
                  <a:srgbClr val="000000"/>
                </a:solidFill>
                <a:hlinkClick r:id="rId5" action="ppaction://hlinksldjump"/>
              </a:rPr>
              <a:t>Luz en Oriente</a:t>
            </a:r>
            <a:endParaRPr lang="es-AR" sz="1600" b="1" dirty="0">
              <a:solidFill>
                <a:srgbClr val="000000"/>
              </a:solidFill>
            </a:endParaRPr>
          </a:p>
          <a:p>
            <a:pPr marL="266700" indent="-266700">
              <a:buNone/>
              <a:tabLst>
                <a:tab pos="809625" algn="l"/>
              </a:tabLst>
            </a:pPr>
            <a:r>
              <a:rPr lang="es-AR" sz="1600" b="1" dirty="0">
                <a:solidFill>
                  <a:srgbClr val="000000"/>
                </a:solidFill>
              </a:rPr>
              <a:t>    •</a:t>
            </a:r>
            <a:r>
              <a:rPr lang="es-AR" sz="1600" b="1" dirty="0">
                <a:solidFill>
                  <a:srgbClr val="000000"/>
                </a:solidFill>
                <a:hlinkClick r:id="rId6" action="ppaction://hlinksldjump"/>
              </a:rPr>
              <a:t>La canción de los Soldados del Principio</a:t>
            </a:r>
            <a:endParaRPr lang="es-AR" sz="1600" b="1" dirty="0">
              <a:solidFill>
                <a:srgbClr val="000000"/>
              </a:solidFill>
            </a:endParaRPr>
          </a:p>
          <a:p>
            <a:pPr marL="542925" indent="-542925">
              <a:buNone/>
              <a:tabLst>
                <a:tab pos="809625" algn="l"/>
              </a:tabLst>
            </a:pPr>
            <a:r>
              <a:rPr lang="es-AR" sz="1600" b="1" dirty="0">
                <a:solidFill>
                  <a:srgbClr val="000000"/>
                </a:solidFill>
              </a:rPr>
              <a:t>    •</a:t>
            </a:r>
            <a:r>
              <a:rPr lang="es-AR" sz="1600" b="1" dirty="0">
                <a:solidFill>
                  <a:srgbClr val="000000"/>
                </a:solidFill>
                <a:hlinkClick r:id="rId7" action="ppaction://hlinksldjump"/>
              </a:rPr>
              <a:t>Los Soldados Unidos</a:t>
            </a:r>
            <a:endParaRPr lang="es-AR" sz="1600" b="1" dirty="0">
              <a:solidFill>
                <a:srgbClr val="000000"/>
              </a:solidFill>
            </a:endParaRPr>
          </a:p>
          <a:p>
            <a:pPr marL="342900" indent="-342900">
              <a:buNone/>
              <a:tabLst>
                <a:tab pos="809625" algn="l"/>
              </a:tabLst>
            </a:pPr>
            <a:r>
              <a:rPr lang="es-AR" sz="1600" b="1" dirty="0">
                <a:solidFill>
                  <a:srgbClr val="000000"/>
                </a:solidFill>
              </a:rPr>
              <a:t>7. •</a:t>
            </a:r>
            <a:r>
              <a:rPr lang="es-AR" sz="1600" b="1" dirty="0">
                <a:solidFill>
                  <a:srgbClr val="000000"/>
                </a:solidFill>
                <a:hlinkClick r:id="rId8" action="ppaction://hlinksldjump"/>
              </a:rPr>
              <a:t>La canción del Jardín</a:t>
            </a:r>
            <a:endParaRPr lang="es-AR" sz="1600" b="1" dirty="0">
              <a:solidFill>
                <a:srgbClr val="000000"/>
              </a:solidFill>
            </a:endParaRPr>
          </a:p>
          <a:p>
            <a:pPr marL="266700" indent="-266700">
              <a:buNone/>
              <a:tabLst>
                <a:tab pos="809625" algn="l"/>
              </a:tabLst>
            </a:pPr>
            <a:r>
              <a:rPr lang="es-AR" sz="1600" b="1" dirty="0">
                <a:solidFill>
                  <a:srgbClr val="000000"/>
                </a:solidFill>
              </a:rPr>
              <a:t>    •</a:t>
            </a:r>
            <a:r>
              <a:rPr lang="es-AR" sz="1600" b="1" dirty="0">
                <a:solidFill>
                  <a:srgbClr val="000000"/>
                </a:solidFill>
                <a:hlinkClick r:id="rId9" action="ppaction://hlinksldjump"/>
              </a:rPr>
              <a:t>La canción de Primavera del Edén</a:t>
            </a:r>
            <a:endParaRPr lang="es-AR" sz="1600" b="1" dirty="0">
              <a:solidFill>
                <a:srgbClr val="000000"/>
              </a:solidFill>
            </a:endParaRPr>
          </a:p>
          <a:p>
            <a:pPr marL="266700" indent="-266700">
              <a:buNone/>
              <a:tabLst>
                <a:tab pos="809625" algn="l"/>
              </a:tabLst>
            </a:pPr>
            <a:r>
              <a:rPr lang="es-AR" sz="1600" b="1" dirty="0">
                <a:solidFill>
                  <a:srgbClr val="000000"/>
                </a:solidFill>
              </a:rPr>
              <a:t>    •</a:t>
            </a:r>
            <a:r>
              <a:rPr lang="es-AR" sz="1600" b="1" dirty="0">
                <a:solidFill>
                  <a:srgbClr val="000000"/>
                </a:solidFill>
                <a:hlinkClick r:id="rId10" action="ppaction://hlinksldjump"/>
              </a:rPr>
              <a:t>La canción de los Vencedores</a:t>
            </a:r>
            <a:endParaRPr lang="es-AR" sz="1600" b="1" dirty="0">
              <a:solidFill>
                <a:srgbClr val="000000"/>
              </a:solidFill>
            </a:endParaRPr>
          </a:p>
          <a:p>
            <a:pPr marL="266700" indent="-266700">
              <a:buNone/>
              <a:tabLst>
                <a:tab pos="809625" algn="l"/>
              </a:tabLst>
            </a:pPr>
            <a:r>
              <a:rPr lang="es-AR" sz="1600" b="1" dirty="0">
                <a:solidFill>
                  <a:srgbClr val="000000"/>
                </a:solidFill>
              </a:rPr>
              <a:t>    •</a:t>
            </a:r>
            <a:r>
              <a:rPr lang="es-AR" sz="1600" b="1" dirty="0">
                <a:solidFill>
                  <a:srgbClr val="000000"/>
                </a:solidFill>
                <a:hlinkClick r:id="rId11" action="ppaction://hlinksldjump"/>
              </a:rPr>
              <a:t>La brisa de primavera</a:t>
            </a:r>
            <a:endParaRPr lang="es-AR" sz="1600" b="1" dirty="0">
              <a:solidFill>
                <a:srgbClr val="000000"/>
              </a:solidFill>
            </a:endParaRPr>
          </a:p>
          <a:p>
            <a:pPr marL="266700" indent="-266700">
              <a:buNone/>
              <a:tabLst>
                <a:tab pos="809625" algn="l"/>
              </a:tabLst>
            </a:pPr>
            <a:r>
              <a:rPr lang="es-AR" sz="1600" b="1" dirty="0">
                <a:solidFill>
                  <a:srgbClr val="000000"/>
                </a:solidFill>
              </a:rPr>
              <a:t> 8. •</a:t>
            </a:r>
            <a:r>
              <a:rPr lang="es-AR" sz="1600" b="1" dirty="0">
                <a:solidFill>
                  <a:srgbClr val="000000"/>
                </a:solidFill>
                <a:hlinkClick r:id="rId12" action="ppaction://hlinksldjump"/>
              </a:rPr>
              <a:t>El jardín de Restauración</a:t>
            </a:r>
            <a:endParaRPr lang="es-AR" sz="1600" b="1" dirty="0">
              <a:solidFill>
                <a:srgbClr val="000000"/>
              </a:solidFill>
            </a:endParaRPr>
          </a:p>
          <a:p>
            <a:pPr marL="266700" indent="-266700">
              <a:buNone/>
              <a:tabLst>
                <a:tab pos="809625" algn="l"/>
              </a:tabLst>
            </a:pPr>
            <a:r>
              <a:rPr lang="es-AR" sz="1600" b="1" dirty="0">
                <a:solidFill>
                  <a:srgbClr val="000000"/>
                </a:solidFill>
              </a:rPr>
              <a:t>    •</a:t>
            </a:r>
            <a:r>
              <a:rPr lang="es-AR" sz="1600" b="1" dirty="0">
                <a:solidFill>
                  <a:srgbClr val="000000"/>
                </a:solidFill>
                <a:hlinkClick r:id="rId13" action="ppaction://hlinksldjump"/>
              </a:rPr>
              <a:t>La canción del Banquete</a:t>
            </a:r>
            <a:endParaRPr lang="es-AR" sz="1600" b="1" dirty="0">
              <a:solidFill>
                <a:srgbClr val="000000"/>
              </a:solidFill>
            </a:endParaRPr>
          </a:p>
          <a:p>
            <a:pPr marL="266700" indent="-266700">
              <a:buNone/>
              <a:tabLst>
                <a:tab pos="809625" algn="l"/>
              </a:tabLst>
            </a:pPr>
            <a:r>
              <a:rPr lang="es-AR" sz="1600" b="1" dirty="0">
                <a:solidFill>
                  <a:srgbClr val="000000"/>
                </a:solidFill>
              </a:rPr>
              <a:t>    •</a:t>
            </a:r>
            <a:r>
              <a:rPr lang="es-AR" sz="1600" b="1" dirty="0">
                <a:solidFill>
                  <a:srgbClr val="000000"/>
                </a:solidFill>
                <a:hlinkClick r:id="rId14" action="ppaction://hlinksldjump"/>
              </a:rPr>
              <a:t>Corazón sufriente</a:t>
            </a:r>
            <a:endParaRPr lang="es-AR" sz="1600" b="1" dirty="0">
              <a:solidFill>
                <a:srgbClr val="000000"/>
              </a:solidFill>
            </a:endParaRPr>
          </a:p>
          <a:p>
            <a:pPr marL="266700" indent="-266700">
              <a:buNone/>
              <a:tabLst>
                <a:tab pos="809625" algn="l"/>
              </a:tabLst>
            </a:pPr>
            <a:r>
              <a:rPr lang="es-AR" sz="1600" b="1" dirty="0">
                <a:solidFill>
                  <a:srgbClr val="000000"/>
                </a:solidFill>
              </a:rPr>
              <a:t> 9. •</a:t>
            </a:r>
            <a:r>
              <a:rPr lang="es-AR" sz="1600" b="1" dirty="0">
                <a:solidFill>
                  <a:srgbClr val="000000"/>
                </a:solidFill>
                <a:hlinkClick r:id="rId15" action="ppaction://hlinksldjump"/>
              </a:rPr>
              <a:t>La morada del Padre</a:t>
            </a:r>
            <a:endParaRPr lang="es-AR" sz="1600" b="1" dirty="0">
              <a:solidFill>
                <a:srgbClr val="000000"/>
              </a:solidFill>
            </a:endParaRPr>
          </a:p>
          <a:p>
            <a:pPr marL="266700" indent="-266700">
              <a:buNone/>
              <a:tabLst>
                <a:tab pos="809625" algn="l"/>
              </a:tabLst>
            </a:pPr>
            <a:r>
              <a:rPr lang="es-AR" sz="1600" b="1" dirty="0">
                <a:solidFill>
                  <a:srgbClr val="000000"/>
                </a:solidFill>
              </a:rPr>
              <a:t>    •</a:t>
            </a:r>
            <a:r>
              <a:rPr lang="es-AR" sz="1600" b="1" dirty="0">
                <a:solidFill>
                  <a:srgbClr val="000000"/>
                </a:solidFill>
                <a:hlinkClick r:id="rId16" action="ppaction://hlinksldjump"/>
              </a:rPr>
              <a:t>El corazón del Padre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      •</a:t>
            </a:r>
            <a:r>
              <a:rPr lang="es-AR" sz="1600" b="1" dirty="0">
                <a:solidFill>
                  <a:srgbClr val="000000"/>
                </a:solidFill>
                <a:hlinkClick r:id="rId17" action="ppaction://hlinksldjump"/>
              </a:rPr>
              <a:t>Mi ofrenda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      •</a:t>
            </a:r>
            <a:r>
              <a:rPr lang="es-AR" sz="1600" b="1" dirty="0">
                <a:solidFill>
                  <a:srgbClr val="000000"/>
                </a:solidFill>
                <a:hlinkClick r:id="rId18" action="ppaction://hlinksldjump"/>
              </a:rPr>
              <a:t>Mi cruz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10. •</a:t>
            </a:r>
            <a:r>
              <a:rPr lang="es-AR" sz="1600" b="1" dirty="0">
                <a:solidFill>
                  <a:srgbClr val="000000"/>
                </a:solidFill>
                <a:hlinkClick r:id="rId19" action="ppaction://hlinksldjump"/>
              </a:rPr>
              <a:t>Mi promesa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      •</a:t>
            </a:r>
            <a:r>
              <a:rPr lang="es-AR" sz="1600" b="1" dirty="0">
                <a:solidFill>
                  <a:srgbClr val="000000"/>
                </a:solidFill>
                <a:hlinkClick r:id="rId20" action="ppaction://hlinksldjump"/>
              </a:rPr>
              <a:t>Juramento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      •</a:t>
            </a:r>
            <a:r>
              <a:rPr lang="es-AR" sz="1600" b="1" dirty="0">
                <a:solidFill>
                  <a:srgbClr val="000000"/>
                </a:solidFill>
                <a:hlinkClick r:id="rId21" action="ppaction://hlinksldjump"/>
              </a:rPr>
              <a:t>La canción de Victoria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      •</a:t>
            </a:r>
            <a:r>
              <a:rPr lang="es-AR" sz="1600" b="1" dirty="0">
                <a:solidFill>
                  <a:srgbClr val="000000"/>
                </a:solidFill>
                <a:hlinkClick r:id="rId22" action="ppaction://hlinksldjump"/>
              </a:rPr>
              <a:t>El Señor llegó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11. •</a:t>
            </a:r>
            <a:r>
              <a:rPr lang="es-AR" sz="1600" b="1" dirty="0">
                <a:solidFill>
                  <a:srgbClr val="000000"/>
                </a:solidFill>
                <a:hlinkClick r:id="rId23" action="ppaction://hlinksldjump"/>
              </a:rPr>
              <a:t>El día de Gloria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      •</a:t>
            </a:r>
            <a:r>
              <a:rPr lang="es-AR" sz="1600" b="1" dirty="0">
                <a:solidFill>
                  <a:srgbClr val="000000"/>
                </a:solidFill>
                <a:hlinkClick r:id="rId24" action="ppaction://hlinksldjump"/>
              </a:rPr>
              <a:t>El brillante País de Dios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      •</a:t>
            </a:r>
            <a:r>
              <a:rPr lang="es-AR" sz="1600" b="1" dirty="0">
                <a:solidFill>
                  <a:srgbClr val="000000"/>
                </a:solidFill>
                <a:hlinkClick r:id="rId25" action="ppaction://hlinksldjump"/>
              </a:rPr>
              <a:t>La canción de los Soldados Celestiales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      •</a:t>
            </a:r>
            <a:r>
              <a:rPr lang="es-AR" sz="1600" b="1" dirty="0">
                <a:solidFill>
                  <a:srgbClr val="000000"/>
                </a:solidFill>
                <a:hlinkClick r:id="rId26" action="ppaction://hlinksldjump"/>
              </a:rPr>
              <a:t>La canción de la Juventud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 12.•</a:t>
            </a:r>
            <a:r>
              <a:rPr lang="es-AR" sz="1600" b="1" dirty="0">
                <a:solidFill>
                  <a:srgbClr val="000000"/>
                </a:solidFill>
                <a:hlinkClick r:id="rId27" action="ppaction://hlinksldjump"/>
              </a:rPr>
              <a:t>La marcha de la Nueva Era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      •</a:t>
            </a:r>
            <a:r>
              <a:rPr lang="es-AR" sz="1600" b="1" dirty="0">
                <a:solidFill>
                  <a:srgbClr val="000000"/>
                </a:solidFill>
                <a:hlinkClick r:id="rId28" action="ppaction://hlinksldjump"/>
              </a:rPr>
              <a:t>El llamado del Señor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 13.•</a:t>
            </a:r>
            <a:r>
              <a:rPr lang="es-AR" sz="1600" b="1" dirty="0">
                <a:solidFill>
                  <a:srgbClr val="000000"/>
                </a:solidFill>
                <a:hlinkClick r:id="rId29" action="ppaction://hlinksldjump"/>
              </a:rPr>
              <a:t>La marcha de la Juventud del Principio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      •</a:t>
            </a:r>
            <a:r>
              <a:rPr lang="es-AR" sz="1600" b="1" dirty="0">
                <a:solidFill>
                  <a:srgbClr val="000000"/>
                </a:solidFill>
                <a:hlinkClick r:id="rId30" action="ppaction://hlinksldjump"/>
              </a:rPr>
              <a:t>Todos en Unidad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      •</a:t>
            </a:r>
            <a:r>
              <a:rPr lang="es-AR" sz="1600" b="1" dirty="0">
                <a:solidFill>
                  <a:srgbClr val="000000"/>
                </a:solidFill>
                <a:hlinkClick r:id="rId31" action="ppaction://hlinksldjump"/>
              </a:rPr>
              <a:t>El manantial de Vida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      •</a:t>
            </a:r>
            <a:r>
              <a:rPr lang="es-AR" sz="1600" b="1" dirty="0">
                <a:solidFill>
                  <a:srgbClr val="000000"/>
                </a:solidFill>
                <a:hlinkClick r:id="rId32" action="ppaction://hlinksldjump"/>
              </a:rPr>
              <a:t>Hijo mío, vuelve al hogar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14. •</a:t>
            </a:r>
            <a:r>
              <a:rPr lang="es-AR" sz="1600" b="1" dirty="0">
                <a:solidFill>
                  <a:srgbClr val="000000"/>
                </a:solidFill>
                <a:hlinkClick r:id="rId33" action="ppaction://hlinksldjump"/>
              </a:rPr>
              <a:t>Oh cordero, ven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      •</a:t>
            </a:r>
            <a:r>
              <a:rPr lang="es-AR" sz="1600" b="1" dirty="0">
                <a:solidFill>
                  <a:srgbClr val="000000"/>
                </a:solidFill>
                <a:hlinkClick r:id="rId34" action="ppaction://hlinksldjump"/>
              </a:rPr>
              <a:t>Me has llamado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      •</a:t>
            </a:r>
            <a:r>
              <a:rPr lang="es-AR" sz="1600" b="1" dirty="0">
                <a:solidFill>
                  <a:srgbClr val="000000"/>
                </a:solidFill>
                <a:hlinkClick r:id="rId35" action="ppaction://hlinksldjump"/>
              </a:rPr>
              <a:t>Oh ven, señor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      •</a:t>
            </a:r>
            <a:r>
              <a:rPr lang="es-AR" sz="1600" b="1" dirty="0">
                <a:solidFill>
                  <a:srgbClr val="000000"/>
                </a:solidFill>
                <a:hlinkClick r:id="rId36" action="ppaction://hlinksldjump"/>
              </a:rPr>
              <a:t>Nuestra herencia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15. •</a:t>
            </a:r>
            <a:r>
              <a:rPr lang="es-AR" sz="1600" b="1" dirty="0">
                <a:solidFill>
                  <a:srgbClr val="000000"/>
                </a:solidFill>
                <a:hlinkClick r:id="rId37" action="ppaction://hlinksldjump"/>
              </a:rPr>
              <a:t>Cuando contemplo a mi Señor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      •</a:t>
            </a:r>
            <a:r>
              <a:rPr lang="es-AR" sz="1600" b="1" dirty="0">
                <a:solidFill>
                  <a:srgbClr val="000000"/>
                </a:solidFill>
                <a:hlinkClick r:id="rId38" action="ppaction://hlinksldjump"/>
              </a:rPr>
              <a:t>Luz Celestial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      •</a:t>
            </a:r>
            <a:r>
              <a:rPr lang="es-AR" sz="1600" b="1" u="sng" dirty="0">
                <a:solidFill>
                  <a:srgbClr val="000000"/>
                </a:solidFill>
                <a:hlinkClick r:id="rId39" action="ppaction://hlinksldjump"/>
              </a:rPr>
              <a:t>Nueva vida</a:t>
            </a:r>
            <a:endParaRPr lang="es-AR" sz="1600" b="1" u="sng" dirty="0">
              <a:solidFill>
                <a:srgbClr val="000000"/>
              </a:solidFill>
            </a:endParaRPr>
          </a:p>
          <a:p>
            <a:pPr marL="361950" indent="-298450">
              <a:buNone/>
            </a:pPr>
            <a:r>
              <a:rPr lang="es-AR" sz="1600" b="1" dirty="0">
                <a:solidFill>
                  <a:srgbClr val="000000"/>
                </a:solidFill>
              </a:rPr>
              <a:t>      •</a:t>
            </a:r>
            <a:r>
              <a:rPr lang="es-AR" sz="1600" b="1" dirty="0">
                <a:solidFill>
                  <a:srgbClr val="000000"/>
                </a:solidFill>
                <a:hlinkClick r:id="rId40" action="ppaction://hlinksldjump"/>
              </a:rPr>
              <a:t>Ven pronto, unidad</a:t>
            </a:r>
            <a:endParaRPr lang="es-AR" sz="1600" b="1" dirty="0">
              <a:solidFill>
                <a:srgbClr val="000000"/>
              </a:solidFill>
            </a:endParaRPr>
          </a:p>
          <a:p>
            <a:pPr marL="361950" indent="-298450">
              <a:buFont typeface="+mj-lt"/>
              <a:buAutoNum type="arabicPeriod"/>
            </a:pPr>
            <a:endParaRPr lang="es-AR" sz="1600" dirty="0"/>
          </a:p>
          <a:p>
            <a:pPr marL="361950" indent="-298450"/>
            <a:r>
              <a:rPr lang="es-AR" sz="1600" b="1" dirty="0">
                <a:solidFill>
                  <a:srgbClr val="000000"/>
                </a:solidFill>
                <a:hlinkClick r:id="rId41" action="ppaction://hlinksldjump"/>
              </a:rPr>
              <a:t>Himno del </a:t>
            </a:r>
            <a:r>
              <a:rPr lang="es-AR" sz="1600" b="1" dirty="0" err="1">
                <a:solidFill>
                  <a:srgbClr val="000000"/>
                </a:solidFill>
                <a:hlinkClick r:id="rId41" action="ppaction://hlinksldjump"/>
              </a:rPr>
              <a:t>Cheon</a:t>
            </a:r>
            <a:r>
              <a:rPr lang="es-AR" sz="1600" b="1" dirty="0">
                <a:solidFill>
                  <a:srgbClr val="000000"/>
                </a:solidFill>
                <a:hlinkClick r:id="rId41" action="ppaction://hlinksldjump"/>
              </a:rPr>
              <a:t> </a:t>
            </a:r>
            <a:r>
              <a:rPr lang="es-AR" sz="1600" b="1" dirty="0" err="1">
                <a:solidFill>
                  <a:srgbClr val="000000"/>
                </a:solidFill>
                <a:hlinkClick r:id="rId41" action="ppaction://hlinksldjump"/>
              </a:rPr>
              <a:t>Il</a:t>
            </a:r>
            <a:r>
              <a:rPr lang="es-AR" sz="1600" b="1" dirty="0">
                <a:solidFill>
                  <a:srgbClr val="000000"/>
                </a:solidFill>
                <a:hlinkClick r:id="rId41" action="ppaction://hlinksldjump"/>
              </a:rPr>
              <a:t> </a:t>
            </a:r>
            <a:r>
              <a:rPr lang="es-AR" sz="1600" b="1" dirty="0" err="1">
                <a:solidFill>
                  <a:srgbClr val="000000"/>
                </a:solidFill>
                <a:hlinkClick r:id="rId41" action="ppaction://hlinksldjump"/>
              </a:rPr>
              <a:t>Guk</a:t>
            </a:r>
            <a:endParaRPr lang="es-AR" sz="1600" b="1" dirty="0">
              <a:solidFill>
                <a:srgbClr val="000000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7812310" y="5517232"/>
            <a:ext cx="1584176" cy="720080"/>
            <a:chOff x="7020272" y="6021288"/>
            <a:chExt cx="1368152" cy="504056"/>
          </a:xfrm>
        </p:grpSpPr>
        <p:sp>
          <p:nvSpPr>
            <p:cNvPr id="5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42" action="ppaction://hlinksldjump"/>
            </p:cNvPr>
            <p:cNvSpPr txBox="1"/>
            <p:nvPr/>
          </p:nvSpPr>
          <p:spPr>
            <a:xfrm>
              <a:off x="7020272" y="6021288"/>
              <a:ext cx="1368152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Menú principal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2462" y="214290"/>
            <a:ext cx="6300806" cy="1219200"/>
          </a:xfrm>
        </p:spPr>
        <p:txBody>
          <a:bodyPr>
            <a:normAutofit/>
          </a:bodyPr>
          <a:lstStyle/>
          <a:p>
            <a:r>
              <a:rPr lang="es-AR" sz="4400" b="1" dirty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/>
              </a:rPr>
              <a:t>La piedra del amor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1484784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800" dirty="0">
                <a:latin typeface="+mj-lt"/>
              </a:rPr>
              <a:t>El amor a ti, un día llegará,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Un día menos esperado.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Vendrá como una piedra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Y en ti será como tal, 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Eterna, absoluta e </a:t>
            </a:r>
            <a:r>
              <a:rPr lang="es-ES" sz="2800" dirty="0" err="1">
                <a:latin typeface="+mj-lt"/>
              </a:rPr>
              <a:t>incambiable</a:t>
            </a:r>
            <a:r>
              <a:rPr lang="es-ES" sz="2800" dirty="0">
                <a:latin typeface="+mj-lt"/>
              </a:rPr>
              <a:t>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Y como un collar te amará y te abrazará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Y resucitarás</a:t>
            </a:r>
            <a:endParaRPr lang="es-AR" sz="28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62880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800" dirty="0">
                <a:latin typeface="+mj-lt"/>
              </a:rPr>
              <a:t>Como un pájaro herido,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Como un pozo virgen de agua;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Como un manantial descubierto.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La piedra del amor que del cielo vino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Hará que a ti mismo te encuentres;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La piedra del amor, te hará revivir</a:t>
            </a:r>
            <a:endParaRPr lang="es-AR" sz="28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692696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800" dirty="0">
                <a:latin typeface="+mj-lt"/>
              </a:rPr>
              <a:t>Y como un collar te amará y te abrazará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Y resucitarás</a:t>
            </a:r>
          </a:p>
          <a:p>
            <a:pPr>
              <a:buNone/>
            </a:pP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Como un pájaro herido,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Como un pozo virgen de agua;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Como un manantial descubierto.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La piedra del amor que del cielo vino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Hará que a ti mismo te encuentres;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ES" sz="2800" dirty="0">
                <a:latin typeface="+mj-lt"/>
              </a:rPr>
              <a:t>La piedra del amor, te hará revivir</a:t>
            </a:r>
            <a:endParaRPr lang="es-AR" sz="2800" dirty="0">
              <a:latin typeface="+mj-lt"/>
            </a:endParaRPr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es-AR" sz="4400" b="1" dirty="0">
                <a:ln w="6350">
                  <a:noFill/>
                </a:ln>
                <a:effectLst/>
              </a:rPr>
              <a:t>Un hogar para todos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14" y="1744176"/>
            <a:ext cx="8229600" cy="470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700" dirty="0">
                <a:latin typeface="+mj-lt"/>
              </a:rPr>
              <a:t>Después de tanta oscuridad,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la luz está brillando;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la Tierra sonríe de nuevo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y el universo canta sin cesar.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Después de haber llorado tanto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El Cielo al fin feliz está,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los Padres aman por siempre,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los hijos crecen en paz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052736"/>
            <a:ext cx="822960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Un solo hogar para todos,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una luz universal;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lazos de amor infinitos,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eternos núcleos de bondad.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Familias en todo el mundo,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en plenitud y libertad;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cruzando sin fronteras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amándose de verdad (Bis) 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14" y="980728"/>
            <a:ext cx="8229600" cy="470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700" dirty="0">
                <a:latin typeface="+mj-lt"/>
              </a:rPr>
              <a:t>Es el fin del egoísmo,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la humanidad ya maduró,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el corazón se ha sanado,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es hora de vivir mejor.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Los jóvenes de este mundo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aprendimos la lección,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que amar es el camino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para ser libres hoy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908720"/>
            <a:ext cx="82296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700" b="1" dirty="0">
                <a:latin typeface="+mj-lt"/>
              </a:rPr>
              <a:t>ESTRIBILLO.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Un solo hogar para todos,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una luz universal;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lazos de amor infinitos,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eternos núcleos de bondad.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Familias en todo el mundo,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en plenitud y libertad;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cruzando sin fronteras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amándose de verdad (Bis) 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94112" y="0"/>
            <a:ext cx="2185974" cy="1399032"/>
          </a:xfrm>
        </p:spPr>
        <p:txBody>
          <a:bodyPr>
            <a:normAutofit/>
          </a:bodyPr>
          <a:lstStyle/>
          <a:p>
            <a:r>
              <a:rPr lang="es-AR" sz="5400" b="1" dirty="0">
                <a:effectLst/>
              </a:rPr>
              <a:t>Vivir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1268760"/>
            <a:ext cx="8147248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700" dirty="0">
                <a:latin typeface="+mj-lt"/>
              </a:rPr>
              <a:t>Hay cosas en la vida que te hacen crecer;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y hay cosas en la vida que te hacen sufrir,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hay cosas en la vida que debes elegir;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no todas benefician tu porvenir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Hay cosas en la vida que son mejor rechazar,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y hay cosas en la vida que caen muy mal.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Hay cosas en la vida que tienes que aprender,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no todo se presenta a tu parecer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836713"/>
            <a:ext cx="8229600" cy="53180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Vivir es más, es más que sentir,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vivir es más, es más que reír;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es más que actuar, pensar o soñar;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vivir es un desafío a superar.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Vivir es más, es más que crecer;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vivir es más, es más que entender;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es más que actuar, pensar o soñar;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vivir es una carrera a ganar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260648"/>
            <a:ext cx="8229600" cy="65973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400" dirty="0">
                <a:latin typeface="+mj-lt"/>
              </a:rPr>
              <a:t>Hay cosas en la vida que parecen verdad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y hay cosas en la vida que son de verdad 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Hay cosas en la vida que debes distinguir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De cada uno depende ser feliz.</a:t>
            </a:r>
          </a:p>
          <a:p>
            <a:pPr>
              <a:buNone/>
            </a:pPr>
            <a:endParaRPr lang="es-MX" sz="2400" dirty="0">
              <a:latin typeface="+mj-lt"/>
            </a:endParaRPr>
          </a:p>
          <a:p>
            <a:pPr>
              <a:buNone/>
            </a:pPr>
            <a:r>
              <a:rPr lang="es-MX" sz="2400" b="1" dirty="0">
                <a:latin typeface="+mj-lt"/>
              </a:rPr>
              <a:t>ESTRIBILLO</a:t>
            </a:r>
            <a:endParaRPr lang="es-AR" sz="2400" b="1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Vivir es más, es más que sentir, 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vivir es más, es más que reír;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es más que actuar, pensar o soñar;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vivir es un desafío a superar.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Vivir es más, es más que crecer;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vivir es más, es más que entender;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es más que actuar, pensar o soñar;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vivir es una carrera a ganar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06" y="332656"/>
            <a:ext cx="8229600" cy="1143000"/>
          </a:xfrm>
        </p:spPr>
        <p:txBody>
          <a:bodyPr/>
          <a:lstStyle/>
          <a:p>
            <a:pPr algn="ctr"/>
            <a:r>
              <a:rPr lang="es-AR" b="1" dirty="0">
                <a:ln w="6350">
                  <a:noFill/>
                </a:ln>
                <a:effectLst/>
              </a:rPr>
              <a:t>HIMNO DEL CHEON IL GUK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2542" y="1500174"/>
            <a:ext cx="8229600" cy="482453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s-MX" sz="2800" dirty="0"/>
              <a:t>Su-</a:t>
            </a:r>
            <a:r>
              <a:rPr lang="es-MX" sz="2800" dirty="0" err="1"/>
              <a:t>lho</a:t>
            </a:r>
            <a:r>
              <a:rPr lang="es-MX" sz="2800" dirty="0"/>
              <a:t>-</a:t>
            </a:r>
            <a:r>
              <a:rPr lang="es-MX" sz="2800" dirty="0" err="1"/>
              <a:t>ran</a:t>
            </a:r>
            <a:r>
              <a:rPr lang="es-MX" sz="2800" dirty="0"/>
              <a:t>, </a:t>
            </a:r>
            <a:r>
              <a:rPr lang="es-MX" sz="2800" dirty="0" err="1"/>
              <a:t>co</a:t>
            </a:r>
            <a:r>
              <a:rPr lang="es-MX" sz="2800" dirty="0"/>
              <a:t>-</a:t>
            </a:r>
            <a:r>
              <a:rPr lang="es-MX" sz="2800" dirty="0" err="1"/>
              <a:t>po</a:t>
            </a:r>
            <a:r>
              <a:rPr lang="es-MX" sz="2800" dirty="0"/>
              <a:t>-o-li</a:t>
            </a:r>
            <a:endParaRPr lang="es-AR" sz="2800" dirty="0"/>
          </a:p>
          <a:p>
            <a:pPr marL="64008" indent="0">
              <a:buNone/>
            </a:pPr>
            <a:r>
              <a:rPr lang="es-MX" sz="2800" dirty="0" err="1"/>
              <a:t>Sa</a:t>
            </a:r>
            <a:r>
              <a:rPr lang="es-MX" sz="2800" dirty="0"/>
              <a:t>-</a:t>
            </a:r>
            <a:r>
              <a:rPr lang="es-MX" sz="2800" dirty="0" err="1"/>
              <a:t>ra</a:t>
            </a:r>
            <a:r>
              <a:rPr lang="es-MX" sz="2800" dirty="0"/>
              <a:t>-e, </a:t>
            </a:r>
            <a:r>
              <a:rPr lang="es-MX" sz="2800" dirty="0" err="1"/>
              <a:t>tcha</a:t>
            </a:r>
            <a:r>
              <a:rPr lang="es-MX" sz="2800" dirty="0"/>
              <a:t>-mi</a:t>
            </a:r>
            <a:endParaRPr lang="es-AR" sz="2800" dirty="0"/>
          </a:p>
          <a:p>
            <a:pPr marL="64008" indent="0">
              <a:buNone/>
            </a:pPr>
            <a:r>
              <a:rPr lang="es-MX" sz="2800" dirty="0" err="1"/>
              <a:t>Ri</a:t>
            </a:r>
            <a:r>
              <a:rPr lang="es-MX" sz="2800" dirty="0"/>
              <a:t>-</a:t>
            </a:r>
            <a:r>
              <a:rPr lang="es-MX" sz="2800" dirty="0" err="1"/>
              <a:t>ma</a:t>
            </a:r>
            <a:r>
              <a:rPr lang="es-MX" sz="2800" dirty="0"/>
              <a:t>-e, se-so-</a:t>
            </a:r>
            <a:r>
              <a:rPr lang="es-MX" sz="2800" dirty="0" err="1"/>
              <a:t>shi</a:t>
            </a:r>
            <a:r>
              <a:rPr lang="es-MX" sz="2800" dirty="0"/>
              <a:t>-</a:t>
            </a:r>
            <a:r>
              <a:rPr lang="es-MX" sz="2800" dirty="0" err="1"/>
              <a:t>gui</a:t>
            </a:r>
            <a:endParaRPr lang="es-AR" sz="2800" dirty="0"/>
          </a:p>
          <a:p>
            <a:pPr marL="64008" indent="0">
              <a:buNone/>
            </a:pPr>
            <a:r>
              <a:rPr lang="es-MX" sz="2800" dirty="0"/>
              <a:t>Mal-</a:t>
            </a:r>
            <a:r>
              <a:rPr lang="es-MX" sz="2800" dirty="0" err="1"/>
              <a:t>bal</a:t>
            </a:r>
            <a:r>
              <a:rPr lang="es-MX" sz="2800" dirty="0"/>
              <a:t>-</a:t>
            </a:r>
            <a:r>
              <a:rPr lang="es-MX" sz="2800" dirty="0" err="1"/>
              <a:t>ra</a:t>
            </a:r>
            <a:r>
              <a:rPr lang="es-MX" sz="2800" dirty="0"/>
              <a:t>-do-da</a:t>
            </a:r>
            <a:endParaRPr lang="es-AR" sz="2800" dirty="0"/>
          </a:p>
          <a:p>
            <a:pPr marL="64008" indent="0">
              <a:buNone/>
            </a:pPr>
            <a:r>
              <a:rPr lang="es-MX" sz="2800" dirty="0"/>
              <a:t>O-de-</a:t>
            </a:r>
            <a:r>
              <a:rPr lang="es-MX" sz="2800" dirty="0" err="1"/>
              <a:t>ia</a:t>
            </a:r>
            <a:r>
              <a:rPr lang="es-MX" sz="2800" dirty="0"/>
              <a:t>, </a:t>
            </a:r>
            <a:r>
              <a:rPr lang="es-MX" sz="2800" dirty="0" err="1"/>
              <a:t>iu</a:t>
            </a:r>
            <a:r>
              <a:rPr lang="es-MX" sz="2800" dirty="0"/>
              <a:t>-te-ju-</a:t>
            </a:r>
            <a:r>
              <a:rPr lang="es-MX" sz="2800" dirty="0" err="1"/>
              <a:t>ua</a:t>
            </a:r>
            <a:endParaRPr lang="es-AR" sz="2800" dirty="0"/>
          </a:p>
          <a:p>
            <a:pPr marL="64008" indent="0">
              <a:buNone/>
            </a:pPr>
            <a:r>
              <a:rPr lang="es-MX" sz="2800" dirty="0" err="1"/>
              <a:t>Tchon</a:t>
            </a:r>
            <a:r>
              <a:rPr lang="es-MX" sz="2800" dirty="0"/>
              <a:t>-ju-</a:t>
            </a:r>
            <a:r>
              <a:rPr lang="es-MX" sz="2800" dirty="0" err="1"/>
              <a:t>ca</a:t>
            </a:r>
            <a:r>
              <a:rPr lang="es-MX" sz="2800" dirty="0"/>
              <a:t>-ji-do</a:t>
            </a:r>
            <a:endParaRPr lang="es-AR" sz="2800" dirty="0"/>
          </a:p>
          <a:p>
            <a:pPr marL="64008" indent="0">
              <a:buNone/>
            </a:pPr>
            <a:r>
              <a:rPr lang="es-MX" sz="2800" dirty="0"/>
              <a:t>O-</a:t>
            </a:r>
            <a:r>
              <a:rPr lang="es-MX" sz="2800" dirty="0" err="1"/>
              <a:t>man</a:t>
            </a:r>
            <a:r>
              <a:rPr lang="es-MX" sz="2800" dirty="0"/>
              <a:t>-se, te-pio-so-de</a:t>
            </a:r>
            <a:endParaRPr lang="es-AR" sz="2800" dirty="0"/>
          </a:p>
          <a:p>
            <a:pPr marL="64008" indent="0">
              <a:buNone/>
            </a:pPr>
            <a:r>
              <a:rPr lang="es-MX" sz="2800" dirty="0" err="1"/>
              <a:t>Qui</a:t>
            </a:r>
            <a:r>
              <a:rPr lang="es-MX" sz="2800" dirty="0"/>
              <a:t>-li-pi-</a:t>
            </a:r>
            <a:r>
              <a:rPr lang="es-MX" sz="2800" dirty="0" err="1"/>
              <a:t>ne</a:t>
            </a:r>
            <a:r>
              <a:rPr lang="es-MX" sz="2800" dirty="0"/>
              <a:t>-se</a:t>
            </a:r>
            <a:endParaRPr lang="es-AR" sz="2800" dirty="0"/>
          </a:p>
          <a:p>
            <a:pPr marL="64008" indent="0">
              <a:buNone/>
            </a:pPr>
            <a:r>
              <a:rPr lang="es-MX" sz="2800" dirty="0"/>
              <a:t>Ja –u, </a:t>
            </a:r>
            <a:r>
              <a:rPr lang="es-MX" sz="2800" dirty="0" err="1"/>
              <a:t>tcho-nil-guk</a:t>
            </a:r>
            <a:endParaRPr lang="es-AR" sz="2800" dirty="0"/>
          </a:p>
          <a:p>
            <a:pPr>
              <a:buNone/>
            </a:pPr>
            <a:endParaRPr lang="es-AR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50972" y="620688"/>
            <a:ext cx="8229600" cy="6237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700" dirty="0">
                <a:latin typeface="+mj-lt"/>
              </a:rPr>
              <a:t>Vivir es luchar, vivir es ganar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Es llegar a la cima de la libertad (bis)</a:t>
            </a:r>
          </a:p>
          <a:p>
            <a:pPr>
              <a:buNone/>
            </a:pPr>
            <a:endParaRPr lang="es-MX" sz="2700" dirty="0">
              <a:latin typeface="+mj-lt"/>
            </a:endParaRPr>
          </a:p>
          <a:p>
            <a:pPr>
              <a:buNone/>
            </a:pPr>
            <a:r>
              <a:rPr lang="es-MX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Vivir es más, es más que sentir,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vivir es más, es más que reír;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es más que actuar, pensar o soñar;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vivir es un desafío a superar.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Vivir es más, es más que crecer;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vivir es más, es más que entender;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es más que actuar, pensar o soñar;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vivir es una carrera a ganar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400" b="1" dirty="0">
                <a:ln>
                  <a:noFill/>
                </a:ln>
                <a:effectLst/>
              </a:rPr>
              <a:t>Personalidad original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731600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Aferrarse a este mundo por siempre,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es un riesgo y no resultará,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el que cree que su cuerpo es eterno,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pobre humano se defraudará.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Cuando pasen los años de a poco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la piel se empiece a desgastar,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por más que se hagan mil tratamientos,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ese físico tendrá un final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654" y="1152128"/>
            <a:ext cx="8229600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Cultivar la mente y el alma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es saber invertir de verdad;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sembrar durante un corto tiempo,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cosechar por la eternidad.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Esculpir el yo interno,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es crear la personalidad;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lo que nos identifica con el Ser original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70942" y="134076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Esta no es una canción triste,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es tan sólo la realidad;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basta de querer ocultarse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en el cuerpo material.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Esta es la ley de la vida,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no le hagan caso a la ficción;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en los medios y en el comercio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aparentan ser felices hoy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22410" y="1071546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700" dirty="0">
                <a:latin typeface="+mj-lt"/>
              </a:rPr>
              <a:t>Sin embargo por dentro es distinto,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La conciencia no nos va a engañar,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No podemos ocultarnos de ella,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Sabe bien donde nos puede hallar.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Realicemos un mundo unido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sin disfraces ni actuación,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Comencemos a creer sinceros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Motivados por el </a:t>
            </a:r>
            <a:r>
              <a:rPr lang="es-AR" sz="2700" dirty="0" err="1">
                <a:latin typeface="+mj-lt"/>
              </a:rPr>
              <a:t>corazon</a:t>
            </a:r>
            <a:r>
              <a:rPr lang="es-AR" sz="2700" dirty="0">
                <a:latin typeface="+mj-lt"/>
              </a:rPr>
              <a:t> 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92867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Cultivar la mente y el alma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es saber invertir de verdad;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sembrar durante un corto tiempo,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cosechar por la eternidad.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Esculpir el yo interno,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es crear la personalidad;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lo que nos identifica con el Ser original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8294" y="500042"/>
            <a:ext cx="4909822" cy="1066800"/>
          </a:xfrm>
        </p:spPr>
        <p:txBody>
          <a:bodyPr>
            <a:normAutofit/>
          </a:bodyPr>
          <a:lstStyle/>
          <a:p>
            <a:r>
              <a:rPr lang="es-AR" sz="4400" b="1" dirty="0">
                <a:ln>
                  <a:noFill/>
                </a:ln>
                <a:effectLst/>
              </a:rPr>
              <a:t>Determinación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1556792"/>
            <a:ext cx="8229600" cy="5017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Estás queriendo una palabra,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una respuesta que alivie tu corazón;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estás buscando una salida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de algo confuso que vives hoy.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Estás tratando de mirar al horizonte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con esperanza de aún ser feliz;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estás sintiendo en el fondo de tu alma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que aunque has perdido, aún quieres seguir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93914" y="785794"/>
            <a:ext cx="8229600" cy="6480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Comienza a volar, abre tus alas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encontrarás tu libertad;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anímate, no tengas miedo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 y llegarás, seguro que llegarás</a:t>
            </a:r>
          </a:p>
          <a:p>
            <a:pPr>
              <a:lnSpc>
                <a:spcPct val="110000"/>
              </a:lnSpc>
              <a:buNone/>
            </a:pPr>
            <a:endParaRPr lang="es-ES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Estás oyendo mil consejos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varias formas de interpretar;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estás confiando en la gente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porque aún crees en la bondad.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50972" y="500042"/>
            <a:ext cx="8229600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Estás sembrando para un mejor futuro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que en tus sueños son realidad.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estás sufriendo ante tantas injusticias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pero confías en la Verdad</a:t>
            </a:r>
          </a:p>
          <a:p>
            <a:pPr>
              <a:buNone/>
            </a:pPr>
            <a:endParaRPr lang="es-ES" sz="2700" dirty="0">
              <a:latin typeface="+mj-lt"/>
            </a:endParaRPr>
          </a:p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Comienza a volar, abre tus alas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encontrarás tu libertad;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anímate, no tengas miedo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 y llegarás, seguro que llegarás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51170" y="142852"/>
            <a:ext cx="5500726" cy="1143000"/>
          </a:xfrm>
        </p:spPr>
        <p:txBody>
          <a:bodyPr>
            <a:normAutofit/>
          </a:bodyPr>
          <a:lstStyle/>
          <a:p>
            <a:r>
              <a:rPr lang="es-AR" sz="4400" b="1" dirty="0">
                <a:ln>
                  <a:noFill/>
                </a:ln>
                <a:effectLst/>
              </a:rPr>
              <a:t>Voy a llegar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1214422"/>
            <a:ext cx="8820472" cy="5149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Voy a empezar cada día cantando una canción,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le sonreiré a la vida dando gracias por el sol.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Voy a dejar abiertas las puertas de mi corazón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para poder llenarme del verdadero amor.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Voy a escuchar cada día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lo que el cielo quiere hablar.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Me elevaré en silencio hasta la cumbre de la paz.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Rechazaré el desprecio y toda negatividad,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tendré una mente abierta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me entregaré por los demás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65418" y="785794"/>
            <a:ext cx="8229600" cy="4572000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en-US" sz="3200" dirty="0"/>
              <a:t>Sun- go-ran, </a:t>
            </a:r>
            <a:r>
              <a:rPr lang="en-US" sz="3200" dirty="0" err="1"/>
              <a:t>ra</a:t>
            </a:r>
            <a:r>
              <a:rPr lang="en-US" sz="3200" dirty="0"/>
              <a:t>-</a:t>
            </a:r>
            <a:r>
              <a:rPr lang="en-US" sz="3200" dirty="0" err="1"/>
              <a:t>nul</a:t>
            </a:r>
            <a:r>
              <a:rPr lang="en-US" sz="3200" dirty="0"/>
              <a:t>-pi-</a:t>
            </a:r>
            <a:r>
              <a:rPr lang="en-US" sz="3200" dirty="0" err="1"/>
              <a:t>cal</a:t>
            </a:r>
            <a:endParaRPr lang="es-AR" sz="3200" dirty="0"/>
          </a:p>
          <a:p>
            <a:pPr marL="64008" indent="0">
              <a:buNone/>
            </a:pPr>
            <a:r>
              <a:rPr lang="es-AR" sz="3200" dirty="0" err="1"/>
              <a:t>Sun</a:t>
            </a:r>
            <a:r>
              <a:rPr lang="es-AR" sz="3200" dirty="0"/>
              <a:t>-guio-le, pe-</a:t>
            </a:r>
            <a:r>
              <a:rPr lang="es-AR" sz="3200" dirty="0" err="1"/>
              <a:t>kap</a:t>
            </a:r>
            <a:endParaRPr lang="es-AR" sz="3200" dirty="0"/>
          </a:p>
          <a:p>
            <a:pPr marL="64008" indent="0">
              <a:buNone/>
            </a:pPr>
            <a:r>
              <a:rPr lang="es-AR" sz="3200" dirty="0"/>
              <a:t>Son-</a:t>
            </a:r>
            <a:r>
              <a:rPr lang="es-AR" sz="3200" dirty="0" err="1"/>
              <a:t>ra</a:t>
            </a:r>
            <a:r>
              <a:rPr lang="es-AR" sz="3200" dirty="0"/>
              <a:t>-do, pi-</a:t>
            </a:r>
            <a:r>
              <a:rPr lang="es-AR" sz="3200" dirty="0" err="1"/>
              <a:t>nan</a:t>
            </a:r>
            <a:r>
              <a:rPr lang="es-AR" sz="3200" dirty="0"/>
              <a:t>-</a:t>
            </a:r>
            <a:r>
              <a:rPr lang="es-AR" sz="3200" dirty="0" err="1"/>
              <a:t>jo-shin</a:t>
            </a:r>
            <a:endParaRPr lang="es-AR" sz="3200" dirty="0"/>
          </a:p>
          <a:p>
            <a:pPr marL="64008" indent="0">
              <a:buNone/>
            </a:pPr>
            <a:r>
              <a:rPr lang="es-AR" sz="3200" dirty="0"/>
              <a:t>I-o-</a:t>
            </a:r>
            <a:r>
              <a:rPr lang="es-AR" sz="3200" dirty="0" err="1"/>
              <a:t>ga</a:t>
            </a:r>
            <a:r>
              <a:rPr lang="es-AR" sz="3200" dirty="0"/>
              <a:t>-do-da</a:t>
            </a:r>
          </a:p>
          <a:p>
            <a:pPr marL="64008" indent="0">
              <a:buNone/>
            </a:pPr>
            <a:r>
              <a:rPr lang="es-AR" sz="3200" dirty="0"/>
              <a:t>O-de-</a:t>
            </a:r>
            <a:r>
              <a:rPr lang="es-AR" sz="3200" dirty="0" err="1"/>
              <a:t>ia</a:t>
            </a:r>
            <a:r>
              <a:rPr lang="es-AR" sz="3200" dirty="0"/>
              <a:t>, </a:t>
            </a:r>
            <a:r>
              <a:rPr lang="es-AR" sz="3200" dirty="0" err="1"/>
              <a:t>iu</a:t>
            </a:r>
            <a:r>
              <a:rPr lang="es-AR" sz="3200" dirty="0"/>
              <a:t>-te-ju-</a:t>
            </a:r>
            <a:r>
              <a:rPr lang="es-AR" sz="3200" dirty="0" err="1"/>
              <a:t>ua</a:t>
            </a:r>
            <a:endParaRPr lang="es-AR" sz="3200" dirty="0"/>
          </a:p>
          <a:p>
            <a:pPr marL="64008" indent="0">
              <a:buNone/>
            </a:pPr>
            <a:r>
              <a:rPr lang="es-AR" sz="3200" dirty="0" err="1"/>
              <a:t>Tchon</a:t>
            </a:r>
            <a:r>
              <a:rPr lang="es-AR" sz="3200" dirty="0"/>
              <a:t>-ju-</a:t>
            </a:r>
            <a:r>
              <a:rPr lang="es-AR" sz="3200" dirty="0" err="1"/>
              <a:t>ca</a:t>
            </a:r>
            <a:r>
              <a:rPr lang="es-AR" sz="3200" dirty="0"/>
              <a:t>-ji-do</a:t>
            </a:r>
          </a:p>
          <a:p>
            <a:pPr marL="64008" indent="0">
              <a:buNone/>
            </a:pPr>
            <a:r>
              <a:rPr lang="es-AR" sz="3200" dirty="0"/>
              <a:t>O-</a:t>
            </a:r>
            <a:r>
              <a:rPr lang="es-AR" sz="3200" dirty="0" err="1"/>
              <a:t>man</a:t>
            </a:r>
            <a:r>
              <a:rPr lang="es-AR" sz="3200" dirty="0"/>
              <a:t>-se, te pio-so-de</a:t>
            </a:r>
          </a:p>
          <a:p>
            <a:pPr marL="64008" indent="0">
              <a:buNone/>
            </a:pPr>
            <a:r>
              <a:rPr lang="es-AR" sz="3200" dirty="0" err="1"/>
              <a:t>Qui</a:t>
            </a:r>
            <a:r>
              <a:rPr lang="es-AR" sz="3200" dirty="0"/>
              <a:t>-li-pi-</a:t>
            </a:r>
            <a:r>
              <a:rPr lang="es-AR" sz="3200" dirty="0" err="1"/>
              <a:t>ne</a:t>
            </a:r>
            <a:r>
              <a:rPr lang="es-AR" sz="3200" dirty="0"/>
              <a:t>-se</a:t>
            </a:r>
          </a:p>
          <a:p>
            <a:pPr marL="64008" indent="0">
              <a:buNone/>
            </a:pPr>
            <a:r>
              <a:rPr lang="es-AR" sz="3200" dirty="0"/>
              <a:t>Pio-</a:t>
            </a:r>
            <a:r>
              <a:rPr lang="es-AR" sz="3200" dirty="0" err="1"/>
              <a:t>ua</a:t>
            </a:r>
            <a:r>
              <a:rPr lang="es-AR" sz="3200" dirty="0"/>
              <a:t>, </a:t>
            </a:r>
            <a:r>
              <a:rPr lang="es-AR" sz="3200" dirty="0" err="1"/>
              <a:t>tchon-nil-guk</a:t>
            </a:r>
            <a:endParaRPr lang="es-AR" sz="3200" dirty="0"/>
          </a:p>
          <a:p>
            <a:pPr>
              <a:buNone/>
            </a:pPr>
            <a:endParaRPr lang="es-AR" sz="26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9534" y="642919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Voy a llegar sin miedo a tropezar,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aunque tenga que llorar.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Voy a llegar sin mirar atrás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aunque tenga que perder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y de nuevo empezar.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Voy a soñar en grande sin obviar la realidad.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Tomaré la iniciativa para dar luz y claridad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No dudaré en la meta de alcanzar el ideal,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será cuestión de tiempo seguiré hasta el final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980728"/>
            <a:ext cx="8229600" cy="5256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Voy a llegar sin miedo a tropezar,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aunque tenga que llorar.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Voy a llegar sin mirar atrás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aunque tenga que perder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y de nuevo empezar.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Lo haré por Dios, por la humanidad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Lo haré por ti, por la verdad. (Bis)</a:t>
            </a:r>
          </a:p>
          <a:p>
            <a:pPr>
              <a:buNone/>
            </a:pPr>
            <a:endParaRPr lang="es-ES" sz="2700" dirty="0">
              <a:latin typeface="+mj-lt"/>
            </a:endParaRPr>
          </a:p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endParaRPr lang="es-AR" dirty="0">
              <a:solidFill>
                <a:schemeClr val="tx2">
                  <a:lumMod val="10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9798" y="285728"/>
            <a:ext cx="2857520" cy="838200"/>
          </a:xfrm>
        </p:spPr>
        <p:txBody>
          <a:bodyPr>
            <a:noAutofit/>
          </a:bodyPr>
          <a:lstStyle/>
          <a:p>
            <a:pPr algn="ctr"/>
            <a:r>
              <a:rPr lang="es-AR" sz="6000" b="1" dirty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Cielo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12862" y="1268760"/>
            <a:ext cx="86868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Cerrando los ojos, sintiendo muy cerca,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el ambiente cálido de la vida eterna;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respirando suave en una paz interna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descubriendo el Cielo que nos rodea.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Percibiendo a ellos que hoy ya no se encuentran,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haciendo contacto en una misma esfera;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en un mundo oscuro, la luz que ilumina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el camino estrecho del amor que espera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196752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Hay un horizonte cruzando el desierto,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se disipa un punto con un brillo intenso;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más allá de todo lo que es existencia,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se encuentra la ciencia del amor eterno.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Es lo que nos une, nos da la esperanza,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abre nuestras mentes, nos eleva el alma;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es lo que nos hace una familia inmensa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donde la alegría nunca más se aleja</a:t>
            </a:r>
            <a:r>
              <a:rPr lang="es-AR" sz="2700" dirty="0">
                <a:latin typeface="+mj-lt"/>
              </a:rPr>
              <a:t> (bis)</a:t>
            </a:r>
            <a:endParaRPr lang="es-ES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700809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S" sz="2700" dirty="0">
                <a:latin typeface="+mj-lt"/>
              </a:rPr>
              <a:t>Cielo, dimensión eterna,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donde las vivencias trascienden el tiempo.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Cielo, mundo infinito,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libertad deseada por el ser interno</a:t>
            </a:r>
            <a:endParaRPr lang="es-AR" sz="2700" dirty="0">
              <a:latin typeface="+mj-lt"/>
            </a:endParaRPr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670" y="332656"/>
            <a:ext cx="7467600" cy="926976"/>
          </a:xfrm>
        </p:spPr>
        <p:txBody>
          <a:bodyPr>
            <a:normAutofit/>
          </a:bodyPr>
          <a:lstStyle/>
          <a:p>
            <a:r>
              <a:rPr lang="es-AR" sz="4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   </a:t>
            </a:r>
            <a:r>
              <a:rPr lang="es-AR" sz="4400" b="1" dirty="0">
                <a:latin typeface="Calibri" pitchFamily="34" charset="0"/>
              </a:rPr>
              <a:t>Tienes un amigo</a:t>
            </a:r>
            <a:endParaRPr lang="es-A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1363560"/>
            <a:ext cx="10225136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600" dirty="0">
                <a:latin typeface="+mj-lt"/>
              </a:rPr>
              <a:t>Hay momentos en la vida que te sientes solo;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ES" sz="2600" dirty="0">
                <a:latin typeface="+mj-lt"/>
              </a:rPr>
              <a:t>hay momentos en la vida que te sientes deprimido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ES" sz="2600" dirty="0">
                <a:latin typeface="+mj-lt"/>
              </a:rPr>
              <a:t>y no sabes que hacer; no sabes en que pensar;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ES" sz="2600" dirty="0">
                <a:latin typeface="+mj-lt"/>
              </a:rPr>
              <a:t>levanta la mirada hacia el cielo infinito;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ES" sz="2600" dirty="0">
                <a:latin typeface="+mj-lt"/>
              </a:rPr>
              <a:t>y descubrirás que es todo muy distinto;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ES" sz="2600" dirty="0">
                <a:latin typeface="+mj-lt"/>
              </a:rPr>
              <a:t>pronto sentirás que hay alguien que te acompaña,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ES" sz="2600" dirty="0">
                <a:latin typeface="+mj-lt"/>
              </a:rPr>
              <a:t>te observa, te escucha, constantemente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ES" sz="2600" dirty="0">
                <a:latin typeface="+mj-lt"/>
              </a:rPr>
              <a:t>y en cualquier lugar</a:t>
            </a:r>
            <a:endParaRPr lang="es-AR" sz="26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22" y="836712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Es tu amigo, es mi amigo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es amigo de todos, hasta de aquel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que no le abrió el corazón;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porque El quiere amar a todos por igual,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porque también es Padre de la Humanidad;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no rechaces por favor su amor,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únete a los que lo aman y compréndelo;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serás feliz, muy feliz,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junto a El serás feliz, serás feliz.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876206" y="5661248"/>
            <a:ext cx="1584176" cy="648072"/>
            <a:chOff x="5868144" y="5517232"/>
            <a:chExt cx="1584176" cy="648072"/>
          </a:xfrm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400" dirty="0">
                  <a:latin typeface="Calibri" pitchFamily="34" charset="0"/>
                </a:rPr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51104" y="428604"/>
            <a:ext cx="4887994" cy="1066800"/>
          </a:xfrm>
        </p:spPr>
        <p:txBody>
          <a:bodyPr>
            <a:normAutofit/>
          </a:bodyPr>
          <a:lstStyle/>
          <a:p>
            <a:r>
              <a:rPr lang="es-AR" sz="4400" dirty="0">
                <a:ln>
                  <a:noFill/>
                </a:ln>
                <a:effectLst/>
              </a:rPr>
              <a:t>    </a:t>
            </a:r>
            <a:r>
              <a:rPr lang="es-AR" sz="4400" b="1" dirty="0">
                <a:ln>
                  <a:noFill/>
                </a:ln>
                <a:effectLst/>
              </a:rPr>
              <a:t>No te rindas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22" y="1484784"/>
            <a:ext cx="8229600" cy="48737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3000" dirty="0"/>
              <a:t>Si pierdes la visión por la cual luchar; 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si descuidas un instante la verdad; 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si miras hacia atrás y quieres volver, 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será muy difícil retomar. 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 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Si  a causa del dolor olvidas donde vas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Y dejas el camino que el Cielo te mostró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si no puedes superar la aflicción,   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perderás la oportunidad de llegar </a:t>
            </a:r>
            <a:endParaRPr lang="es-AR" sz="3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764704"/>
            <a:ext cx="8424936" cy="6597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b="1" dirty="0"/>
              <a:t>ESTRIBILLO</a:t>
            </a:r>
            <a:endParaRPr lang="es-AR" b="1" dirty="0"/>
          </a:p>
          <a:p>
            <a:pPr>
              <a:buNone/>
            </a:pPr>
            <a:r>
              <a:rPr lang="es-MX" dirty="0"/>
              <a:t>Aunque el cansancio de tus piernas </a:t>
            </a:r>
            <a:endParaRPr lang="es-AR" dirty="0"/>
          </a:p>
          <a:p>
            <a:pPr>
              <a:buNone/>
            </a:pPr>
            <a:r>
              <a:rPr lang="es-MX" dirty="0"/>
              <a:t>no te permitan más andar; </a:t>
            </a:r>
            <a:endParaRPr lang="es-AR" dirty="0"/>
          </a:p>
          <a:p>
            <a:pPr>
              <a:buNone/>
            </a:pPr>
            <a:r>
              <a:rPr lang="es-MX" dirty="0"/>
              <a:t>aunque el dolor de tus heridas te impidan caminar; </a:t>
            </a:r>
            <a:endParaRPr lang="es-AR" dirty="0"/>
          </a:p>
          <a:p>
            <a:pPr>
              <a:buNone/>
            </a:pPr>
            <a:r>
              <a:rPr lang="es-MX" dirty="0"/>
              <a:t>y el mareo en tu cabeza no te deje ni mirar; </a:t>
            </a:r>
            <a:endParaRPr lang="es-AR" dirty="0"/>
          </a:p>
          <a:p>
            <a:pPr>
              <a:buNone/>
            </a:pPr>
            <a:r>
              <a:rPr lang="es-MX" dirty="0"/>
              <a:t>sigue, oh sigue, un poco más, hasta el final.</a:t>
            </a:r>
            <a:endParaRPr lang="es-AR" dirty="0"/>
          </a:p>
          <a:p>
            <a:pPr>
              <a:buNone/>
            </a:pPr>
            <a:r>
              <a:rPr lang="es-MX" sz="1000" dirty="0"/>
              <a:t> </a:t>
            </a:r>
            <a:endParaRPr lang="es-AR" sz="1000" dirty="0"/>
          </a:p>
          <a:p>
            <a:pPr>
              <a:buNone/>
            </a:pPr>
            <a:r>
              <a:rPr lang="es-MX" dirty="0"/>
              <a:t>Si en el camino te persiguen los recuerdos,</a:t>
            </a:r>
            <a:endParaRPr lang="es-AR" dirty="0"/>
          </a:p>
          <a:p>
            <a:pPr>
              <a:buNone/>
            </a:pPr>
            <a:r>
              <a:rPr lang="es-MX" dirty="0"/>
              <a:t>y el pasado te presiona hasta abandonar;</a:t>
            </a:r>
            <a:endParaRPr lang="es-AR" dirty="0"/>
          </a:p>
          <a:p>
            <a:pPr>
              <a:buNone/>
            </a:pPr>
            <a:r>
              <a:rPr lang="es-MX" dirty="0"/>
              <a:t>si en vez de dar hasta lo último te rindes,</a:t>
            </a:r>
            <a:endParaRPr lang="es-AR" dirty="0"/>
          </a:p>
          <a:p>
            <a:pPr>
              <a:buNone/>
            </a:pPr>
            <a:r>
              <a:rPr lang="es-MX" dirty="0"/>
              <a:t>no habrá nada más en Ti que anhelar.</a:t>
            </a:r>
            <a:endParaRPr lang="es-AR" dirty="0"/>
          </a:p>
          <a:p>
            <a:pPr>
              <a:buNone/>
            </a:pPr>
            <a:endParaRPr lang="es-AR" sz="1000" dirty="0"/>
          </a:p>
          <a:p>
            <a:pPr>
              <a:buNone/>
            </a:pPr>
            <a:r>
              <a:rPr lang="es-MX" b="1" dirty="0"/>
              <a:t>ESTRIBILLO</a:t>
            </a:r>
            <a:endParaRPr lang="es-AR" b="1" dirty="0"/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7740302" y="5805264"/>
            <a:ext cx="1584176" cy="648072"/>
            <a:chOff x="5868144" y="5517232"/>
            <a:chExt cx="1584176" cy="648072"/>
          </a:xfrm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22476" y="-27384"/>
            <a:ext cx="6329378" cy="1399032"/>
          </a:xfrm>
        </p:spPr>
        <p:txBody>
          <a:bodyPr>
            <a:normAutofit/>
          </a:bodyPr>
          <a:lstStyle/>
          <a:p>
            <a:r>
              <a:rPr lang="es-AR" sz="4400" b="1" dirty="0">
                <a:ln>
                  <a:noFill/>
                </a:ln>
                <a:effectLst/>
              </a:rPr>
              <a:t>Cultura del corazón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4614" y="692696"/>
            <a:ext cx="9144000" cy="6840760"/>
          </a:xfrm>
        </p:spPr>
        <p:txBody>
          <a:bodyPr>
            <a:noAutofit/>
          </a:bodyPr>
          <a:lstStyle/>
          <a:p>
            <a:pPr>
              <a:buNone/>
            </a:pPr>
            <a:endParaRPr lang="es-MX" sz="3000" dirty="0"/>
          </a:p>
          <a:p>
            <a:pPr>
              <a:buNone/>
            </a:pPr>
            <a:r>
              <a:rPr lang="es-MX" sz="2700" dirty="0">
                <a:latin typeface="+mj-lt"/>
              </a:rPr>
              <a:t>Este es el tiempo, no lo debemos dejar pasar;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para el renacimiento de toda la humanidad;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este es el nuevo Cielo que entre nosotros está,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este es el camino hacia la paz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Una esperanza vibrante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en la cumbre de la libertad;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un estruendo de victoria hacia un mundo ideal.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Parados sobre los cimientos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que héroes pudieron crear,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este es el encuentro para trabajar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2542" y="714356"/>
            <a:ext cx="8229600" cy="4572000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es-AR" sz="3200" dirty="0" err="1"/>
              <a:t>Sun</a:t>
            </a:r>
            <a:r>
              <a:rPr lang="es-AR" sz="3200" dirty="0"/>
              <a:t>-</a:t>
            </a:r>
            <a:r>
              <a:rPr lang="es-AR" sz="3200" dirty="0" err="1"/>
              <a:t>jo</a:t>
            </a:r>
            <a:r>
              <a:rPr lang="es-AR" sz="3200" dirty="0"/>
              <a:t>-e, </a:t>
            </a:r>
            <a:r>
              <a:rPr lang="es-AR" sz="3200" dirty="0" err="1"/>
              <a:t>qui</a:t>
            </a:r>
            <a:r>
              <a:rPr lang="es-AR" sz="3200" dirty="0"/>
              <a:t>-pi-mi-</a:t>
            </a:r>
            <a:r>
              <a:rPr lang="es-AR" sz="3200" dirty="0" err="1"/>
              <a:t>ta</a:t>
            </a:r>
            <a:endParaRPr lang="es-AR" sz="3200" dirty="0"/>
          </a:p>
          <a:p>
            <a:pPr marL="64008" indent="0">
              <a:buNone/>
            </a:pPr>
            <a:r>
              <a:rPr lang="es-AR" sz="3200" dirty="0" err="1"/>
              <a:t>Tcho-nion-rak</a:t>
            </a:r>
            <a:r>
              <a:rPr lang="es-AR" sz="3200" dirty="0"/>
              <a:t>, na-le</a:t>
            </a:r>
          </a:p>
          <a:p>
            <a:pPr marL="64008" indent="0">
              <a:buNone/>
            </a:pPr>
            <a:r>
              <a:rPr lang="es-AR" sz="3200" dirty="0" err="1"/>
              <a:t>Io-sen-e,i-sa-ria-ul</a:t>
            </a:r>
            <a:endParaRPr lang="es-AR" sz="3200" dirty="0"/>
          </a:p>
          <a:p>
            <a:pPr marL="64008" indent="0">
              <a:buNone/>
            </a:pPr>
            <a:r>
              <a:rPr lang="es-AR" sz="3200" dirty="0" err="1"/>
              <a:t>Na</a:t>
            </a:r>
            <a:r>
              <a:rPr lang="es-AR" sz="3200" dirty="0"/>
              <a:t>-</a:t>
            </a:r>
            <a:r>
              <a:rPr lang="es-AR" sz="3200" dirty="0" err="1"/>
              <a:t>ta</a:t>
            </a:r>
            <a:r>
              <a:rPr lang="es-AR" sz="3200" dirty="0"/>
              <a:t>-</a:t>
            </a:r>
            <a:r>
              <a:rPr lang="es-AR" sz="3200" dirty="0" err="1"/>
              <a:t>ne</a:t>
            </a:r>
            <a:r>
              <a:rPr lang="es-AR" sz="3200" dirty="0"/>
              <a:t>-do-da</a:t>
            </a:r>
          </a:p>
          <a:p>
            <a:pPr marL="64008" indent="0">
              <a:buNone/>
            </a:pPr>
            <a:r>
              <a:rPr lang="es-AR" sz="3200" dirty="0"/>
              <a:t>O-de-</a:t>
            </a:r>
            <a:r>
              <a:rPr lang="es-AR" sz="3200" dirty="0" err="1"/>
              <a:t>ia</a:t>
            </a:r>
            <a:r>
              <a:rPr lang="es-AR" sz="3200" dirty="0"/>
              <a:t>, </a:t>
            </a:r>
            <a:r>
              <a:rPr lang="es-AR" sz="3200" dirty="0" err="1"/>
              <a:t>iu</a:t>
            </a:r>
            <a:r>
              <a:rPr lang="es-AR" sz="3200" dirty="0"/>
              <a:t>-te-ju-</a:t>
            </a:r>
            <a:r>
              <a:rPr lang="es-AR" sz="3200" dirty="0" err="1"/>
              <a:t>ua</a:t>
            </a:r>
            <a:endParaRPr lang="es-AR" sz="3200" dirty="0"/>
          </a:p>
          <a:p>
            <a:pPr marL="64008" indent="0">
              <a:buNone/>
            </a:pPr>
            <a:r>
              <a:rPr lang="es-AR" sz="3200" dirty="0" err="1"/>
              <a:t>Tchon</a:t>
            </a:r>
            <a:r>
              <a:rPr lang="es-AR" sz="3200" dirty="0"/>
              <a:t>-ju-</a:t>
            </a:r>
            <a:r>
              <a:rPr lang="es-AR" sz="3200" dirty="0" err="1"/>
              <a:t>ca</a:t>
            </a:r>
            <a:r>
              <a:rPr lang="es-AR" sz="3200" dirty="0"/>
              <a:t>-ji-do</a:t>
            </a:r>
          </a:p>
          <a:p>
            <a:pPr marL="64008" indent="0">
              <a:buNone/>
            </a:pPr>
            <a:r>
              <a:rPr lang="es-AR" sz="3200" dirty="0"/>
              <a:t>O-</a:t>
            </a:r>
            <a:r>
              <a:rPr lang="es-AR" sz="3200" dirty="0" err="1"/>
              <a:t>man</a:t>
            </a:r>
            <a:r>
              <a:rPr lang="es-AR" sz="3200" dirty="0"/>
              <a:t>-se, te-pio-so-de</a:t>
            </a:r>
          </a:p>
          <a:p>
            <a:pPr marL="64008" indent="0">
              <a:buNone/>
            </a:pPr>
            <a:r>
              <a:rPr lang="es-AR" sz="3200" dirty="0" err="1"/>
              <a:t>Qui</a:t>
            </a:r>
            <a:r>
              <a:rPr lang="es-AR" sz="3200" dirty="0"/>
              <a:t>-li-pi-</a:t>
            </a:r>
            <a:r>
              <a:rPr lang="es-AR" sz="3200" dirty="0" err="1"/>
              <a:t>ne</a:t>
            </a:r>
            <a:r>
              <a:rPr lang="es-AR" sz="3200" dirty="0"/>
              <a:t>-se</a:t>
            </a:r>
          </a:p>
          <a:p>
            <a:pPr marL="64008" indent="0">
              <a:buNone/>
            </a:pPr>
            <a:r>
              <a:rPr lang="es-AR" sz="3200" dirty="0"/>
              <a:t>To-</a:t>
            </a:r>
            <a:r>
              <a:rPr lang="es-AR" sz="3200" dirty="0" err="1"/>
              <a:t>nil</a:t>
            </a:r>
            <a:r>
              <a:rPr lang="es-AR" sz="3200" dirty="0"/>
              <a:t>, </a:t>
            </a:r>
            <a:r>
              <a:rPr lang="es-AR" sz="3200" dirty="0" err="1"/>
              <a:t>tcho-nil-guk</a:t>
            </a:r>
            <a:endParaRPr lang="es-AR" sz="3200" dirty="0"/>
          </a:p>
          <a:p>
            <a:pPr>
              <a:buNone/>
            </a:pPr>
            <a:endParaRPr lang="es-AR" sz="26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403350" y="333376"/>
            <a:ext cx="8748712" cy="65246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Una nueva era construiremos desde hoy;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mientras más hacemos el futuro será mejor.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Somos el comienzo  de una historia de amor,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la nueva cultura que emerge desde el corazón.</a:t>
            </a:r>
            <a:endParaRPr lang="es-AR" sz="1600" dirty="0">
              <a:latin typeface="+mj-lt"/>
            </a:endParaRPr>
          </a:p>
          <a:p>
            <a:pPr>
              <a:buNone/>
            </a:pPr>
            <a:r>
              <a:rPr lang="es-MX" sz="1600" dirty="0">
                <a:latin typeface="+mj-lt"/>
              </a:rPr>
              <a:t> </a:t>
            </a:r>
            <a:endParaRPr lang="es-AR" sz="16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Tengamos cuidado, el pasado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es un enemigo mortal;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si estamos unidos será más fácil poder luchar.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Sólo hay un presente, una realidad;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un solo objetivo que debemos lograr.</a:t>
            </a:r>
            <a:endParaRPr lang="es-AR" sz="1600" dirty="0">
              <a:latin typeface="+mj-lt"/>
            </a:endParaRPr>
          </a:p>
          <a:p>
            <a:pPr>
              <a:buNone/>
            </a:pPr>
            <a:r>
              <a:rPr lang="es-MX" sz="1600" dirty="0">
                <a:latin typeface="+mj-lt"/>
              </a:rPr>
              <a:t> </a:t>
            </a:r>
            <a:endParaRPr lang="es-AR" sz="1600" dirty="0">
              <a:latin typeface="+mj-lt"/>
            </a:endParaRPr>
          </a:p>
          <a:p>
            <a:pPr>
              <a:buNone/>
            </a:pPr>
            <a:r>
              <a:rPr lang="es-MX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 una nueva generación nace hoy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Una nueva generación nace hoy (bis) 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7956326" y="5661248"/>
            <a:ext cx="1584176" cy="648072"/>
            <a:chOff x="5868144" y="5517232"/>
            <a:chExt cx="1584176" cy="648072"/>
          </a:xfrm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3782" y="0"/>
            <a:ext cx="8229600" cy="1399032"/>
          </a:xfrm>
        </p:spPr>
        <p:txBody>
          <a:bodyPr>
            <a:normAutofit/>
          </a:bodyPr>
          <a:lstStyle/>
          <a:p>
            <a:r>
              <a:rPr lang="es-AR" sz="4600" dirty="0">
                <a:solidFill>
                  <a:schemeClr val="accent1">
                    <a:lumMod val="90000"/>
                  </a:schemeClr>
                </a:solidFill>
              </a:rPr>
              <a:t>     </a:t>
            </a:r>
            <a:r>
              <a:rPr lang="es-AR" sz="4400" b="1" dirty="0">
                <a:effectLst/>
              </a:rPr>
              <a:t>Cambio de actitud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11102" y="1412776"/>
            <a:ext cx="8640960" cy="42484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700" dirty="0">
                <a:latin typeface="+mj-lt"/>
              </a:rPr>
              <a:t>Después de un largo tiempo de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angustias y desengaños,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después de larga ausencia,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hoy de nuevo regresas.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Creías en el silencio,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buscabas el aislamiento,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estar sólo querías para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encontrar la alegría.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124744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800" b="1" dirty="0">
                <a:latin typeface="+mj-lt"/>
              </a:rPr>
              <a:t>ESTRIBILLO</a:t>
            </a:r>
            <a:endParaRPr lang="es-AR" sz="2800" b="1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Y hoy das vuelta en tu mente y </a:t>
            </a:r>
          </a:p>
          <a:p>
            <a:pPr>
              <a:buNone/>
            </a:pPr>
            <a:r>
              <a:rPr lang="es-MX" sz="2800" dirty="0">
                <a:latin typeface="+mj-lt"/>
              </a:rPr>
              <a:t>enfocas hacia la gente,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te unes al pensamiento </a:t>
            </a:r>
          </a:p>
          <a:p>
            <a:pPr>
              <a:buNone/>
            </a:pPr>
            <a:r>
              <a:rPr lang="es-MX" sz="2800" dirty="0">
                <a:latin typeface="+mj-lt"/>
              </a:rPr>
              <a:t>de los que viven sin miedos.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Y hoy te abrazas al mundo </a:t>
            </a:r>
          </a:p>
          <a:p>
            <a:pPr>
              <a:buNone/>
            </a:pPr>
            <a:r>
              <a:rPr lang="es-MX" sz="2800" dirty="0">
                <a:latin typeface="+mj-lt"/>
              </a:rPr>
              <a:t>y ríes por estar vivo;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queriendo conquistar los corazones dolidos</a:t>
            </a:r>
            <a:endParaRPr lang="es-AR" sz="28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692696"/>
            <a:ext cx="8229600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700" dirty="0">
                <a:latin typeface="+mj-lt"/>
              </a:rPr>
              <a:t>Después del sufrimiento de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estar ahogado en ti mismo;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tomar distancia de todos al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 no sentirte querido.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Buscabas la independencia de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tu alma afligida;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estar sólo querías para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encontrar la alegría</a:t>
            </a:r>
          </a:p>
          <a:p>
            <a:pPr>
              <a:buNone/>
            </a:pPr>
            <a:endParaRPr lang="es-MX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14" y="836712"/>
            <a:ext cx="8229600" cy="540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3200" b="1" dirty="0"/>
              <a:t>ESTRIBILLO</a:t>
            </a:r>
            <a:endParaRPr lang="es-AR" sz="3200" b="1" dirty="0"/>
          </a:p>
          <a:p>
            <a:pPr>
              <a:buNone/>
            </a:pPr>
            <a:r>
              <a:rPr lang="es-MX" sz="3200" dirty="0"/>
              <a:t>Y hoy das vuelta en tu mente y enfocas </a:t>
            </a:r>
          </a:p>
          <a:p>
            <a:pPr>
              <a:buNone/>
            </a:pPr>
            <a:r>
              <a:rPr lang="es-MX" sz="3200" dirty="0"/>
              <a:t>hacia la gente,</a:t>
            </a:r>
            <a:endParaRPr lang="es-AR" sz="3200" dirty="0"/>
          </a:p>
          <a:p>
            <a:pPr>
              <a:buNone/>
            </a:pPr>
            <a:r>
              <a:rPr lang="es-MX" sz="3200" dirty="0"/>
              <a:t>te unes al pensamiento de los que viven </a:t>
            </a:r>
          </a:p>
          <a:p>
            <a:pPr>
              <a:buNone/>
            </a:pPr>
            <a:r>
              <a:rPr lang="es-MX" sz="3200" dirty="0"/>
              <a:t>sin miedos.</a:t>
            </a:r>
            <a:endParaRPr lang="es-AR" sz="3200" dirty="0"/>
          </a:p>
          <a:p>
            <a:pPr>
              <a:buNone/>
            </a:pPr>
            <a:r>
              <a:rPr lang="es-MX" sz="3200" dirty="0"/>
              <a:t>Y hoy te abrazas al mundo y ríes por estar vivo;</a:t>
            </a:r>
            <a:endParaRPr lang="es-AR" sz="3200" dirty="0"/>
          </a:p>
          <a:p>
            <a:pPr>
              <a:buNone/>
            </a:pPr>
            <a:r>
              <a:rPr lang="es-MX" sz="3200" dirty="0"/>
              <a:t>queriendo conquistar los corazones dolidos</a:t>
            </a:r>
            <a:endParaRPr lang="es-AR" sz="3200" dirty="0"/>
          </a:p>
          <a:p>
            <a:endParaRPr lang="es-AR" dirty="0"/>
          </a:p>
        </p:txBody>
      </p:sp>
      <p:grpSp>
        <p:nvGrpSpPr>
          <p:cNvPr id="10" name="9 Grupo"/>
          <p:cNvGrpSpPr/>
          <p:nvPr/>
        </p:nvGrpSpPr>
        <p:grpSpPr>
          <a:xfrm>
            <a:off x="7956326" y="5733256"/>
            <a:ext cx="1584176" cy="648072"/>
            <a:chOff x="5868144" y="5517232"/>
            <a:chExt cx="1584176" cy="648072"/>
          </a:xfrm>
        </p:grpSpPr>
        <p:sp>
          <p:nvSpPr>
            <p:cNvPr id="11" name="10 Rectángulo">
              <a:hlinkClick r:id="rId2" action="ppaction://hlinksldjump"/>
            </p:cNvPr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11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93914" y="214290"/>
            <a:ext cx="5746960" cy="1143000"/>
          </a:xfrm>
        </p:spPr>
        <p:txBody>
          <a:bodyPr>
            <a:normAutofit fontScale="90000"/>
          </a:bodyPr>
          <a:lstStyle/>
          <a:p>
            <a:r>
              <a:rPr lang="es-AR" sz="4400" b="1" dirty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La decisión es hoy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638" y="1340768"/>
            <a:ext cx="7772400" cy="5221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700" dirty="0">
                <a:latin typeface="+mj-lt"/>
              </a:rPr>
              <a:t>El futuro depende de hoy,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del momento de la decisión,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si seguimos con la misma historia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o cambiamos a un rumbo mejor.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El destino de la humanidad,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nuestros hijos y la libertad;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si seguimos sufriendo y llorando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o empezamos con fuerza a luchar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3848" y="1214422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3200" b="1" dirty="0">
                <a:latin typeface="+mj-lt"/>
              </a:rPr>
              <a:t>ESTRIBILLO</a:t>
            </a:r>
            <a:endParaRPr lang="es-AR" sz="3200" b="1" dirty="0">
              <a:latin typeface="+mj-lt"/>
            </a:endParaRPr>
          </a:p>
          <a:p>
            <a:pPr>
              <a:buNone/>
            </a:pPr>
            <a:r>
              <a:rPr lang="es-MX" sz="3200" dirty="0">
                <a:latin typeface="+mj-lt"/>
              </a:rPr>
              <a:t>Jóvenes de hoy ya no hay tiempo,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MX" sz="3200" dirty="0">
                <a:latin typeface="+mj-lt"/>
              </a:rPr>
              <a:t>las agujas del reloj marcan hora cero;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MX" sz="3200" dirty="0">
                <a:latin typeface="+mj-lt"/>
              </a:rPr>
              <a:t>es la hora del nuevo comienzo,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MX" sz="3200" dirty="0">
                <a:latin typeface="+mj-lt"/>
              </a:rPr>
              <a:t>este es el tiempo de cambiar</a:t>
            </a:r>
            <a:endParaRPr lang="es-AR" sz="32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1052737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700" dirty="0">
                <a:latin typeface="+mj-lt"/>
              </a:rPr>
              <a:t>El camino hacia un mundo de paz,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Es seguro sólo con voluntad;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si seguimos en la decadencia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o empezamos a trabajar.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La esperanza del corazón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de crear un ambiente de amor,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el deseo de un solo ideal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debe decidirse ya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50972" y="1000108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3200" b="1" dirty="0">
                <a:latin typeface="+mj-lt"/>
              </a:rPr>
              <a:t>ESTRIBILLO</a:t>
            </a:r>
            <a:endParaRPr lang="es-AR" sz="3200" b="1" dirty="0">
              <a:latin typeface="+mj-lt"/>
            </a:endParaRPr>
          </a:p>
          <a:p>
            <a:pPr>
              <a:buNone/>
            </a:pPr>
            <a:r>
              <a:rPr lang="es-MX" sz="3200" dirty="0">
                <a:latin typeface="+mj-lt"/>
              </a:rPr>
              <a:t>Jóvenes de hoy ya no hay tiempo,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MX" sz="3200" dirty="0">
                <a:latin typeface="+mj-lt"/>
              </a:rPr>
              <a:t>las agujas del reloj marcan hora cero;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MX" sz="3200" dirty="0">
                <a:latin typeface="+mj-lt"/>
              </a:rPr>
              <a:t>es la hora del nuevo comienzo,</a:t>
            </a: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MX" sz="3200" dirty="0">
                <a:latin typeface="+mj-lt"/>
              </a:rPr>
              <a:t>este es el tiempo de cambiar</a:t>
            </a:r>
            <a:endParaRPr lang="es-AR" sz="32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22674" y="142852"/>
            <a:ext cx="2971792" cy="838200"/>
          </a:xfrm>
        </p:spPr>
        <p:txBody>
          <a:bodyPr>
            <a:normAutofit/>
          </a:bodyPr>
          <a:lstStyle/>
          <a:p>
            <a:r>
              <a:rPr lang="es-AR" sz="4800" b="1" dirty="0">
                <a:ln>
                  <a:noFill/>
                </a:ln>
                <a:effectLst/>
              </a:rPr>
              <a:t>Amigos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658" y="1368152"/>
            <a:ext cx="9144000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800" dirty="0"/>
              <a:t>No importa el lugar, el sol es siempre igual,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no importa si es recuerdo o es algo que vendrá.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No importa cuánto hay en tus bolsillos hoy,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sin nada hemos venido y nos iremos igual.</a:t>
            </a:r>
            <a:endParaRPr lang="es-AR" sz="2800" dirty="0"/>
          </a:p>
          <a:p>
            <a:pPr>
              <a:buNone/>
            </a:pPr>
            <a:r>
              <a:rPr lang="es-ES" sz="1050" dirty="0"/>
              <a:t> </a:t>
            </a:r>
            <a:endParaRPr lang="es-AR" sz="1050" dirty="0"/>
          </a:p>
          <a:p>
            <a:pPr>
              <a:buNone/>
            </a:pPr>
            <a:r>
              <a:rPr lang="es-ES" sz="2800" dirty="0"/>
              <a:t>Pero siempre estarán en mí 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esos buenos momentos que pasamos sin saber.</a:t>
            </a:r>
            <a:endParaRPr lang="es-AR" sz="2800" dirty="0"/>
          </a:p>
          <a:p>
            <a:pPr>
              <a:buNone/>
            </a:pPr>
            <a:r>
              <a:rPr lang="es-ES" sz="1050" dirty="0"/>
              <a:t> </a:t>
            </a:r>
            <a:endParaRPr lang="es-AR" sz="1050" dirty="0"/>
          </a:p>
          <a:p>
            <a:pPr>
              <a:buNone/>
            </a:pPr>
            <a:r>
              <a:rPr lang="es-ES" sz="2800" dirty="0"/>
              <a:t>No importa dónde estás, si vienes o si vas,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la vida es un camino, un camino para andar</a:t>
            </a:r>
            <a:endParaRPr lang="es-AR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27734" y="1080284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marL="64008" indent="0">
              <a:buNone/>
            </a:pPr>
            <a:r>
              <a:rPr lang="es-AR" sz="3500" dirty="0" err="1"/>
              <a:t>Sa-gue-jol</a:t>
            </a:r>
            <a:r>
              <a:rPr lang="es-AR" sz="3500" dirty="0"/>
              <a:t>, </a:t>
            </a:r>
            <a:r>
              <a:rPr lang="es-AR" sz="3500" dirty="0" err="1"/>
              <a:t>rui</a:t>
            </a:r>
            <a:r>
              <a:rPr lang="es-AR" sz="3500" dirty="0"/>
              <a:t>-na-li-</a:t>
            </a:r>
            <a:r>
              <a:rPr lang="es-AR" sz="3500" dirty="0" err="1"/>
              <a:t>nun</a:t>
            </a:r>
            <a:endParaRPr lang="es-AR" sz="3500" dirty="0"/>
          </a:p>
          <a:p>
            <a:pPr marL="64008" indent="0">
              <a:buNone/>
            </a:pPr>
            <a:r>
              <a:rPr lang="es-AR" sz="3500" dirty="0" err="1"/>
              <a:t>Tcho-nil-guk</a:t>
            </a:r>
            <a:r>
              <a:rPr lang="es-AR" sz="3500" dirty="0"/>
              <a:t>, </a:t>
            </a:r>
            <a:r>
              <a:rPr lang="es-AR" sz="3500" dirty="0" err="1"/>
              <a:t>qui</a:t>
            </a:r>
            <a:r>
              <a:rPr lang="es-AR" sz="3500" dirty="0"/>
              <a:t>-pal</a:t>
            </a:r>
          </a:p>
          <a:p>
            <a:pPr marL="64008" indent="0">
              <a:buNone/>
            </a:pPr>
            <a:r>
              <a:rPr lang="es-AR" sz="3500" dirty="0" err="1"/>
              <a:t>Tchon</a:t>
            </a:r>
            <a:r>
              <a:rPr lang="es-AR" sz="3500" dirty="0"/>
              <a:t>-ji-in, </a:t>
            </a:r>
            <a:r>
              <a:rPr lang="es-AR" sz="3500" dirty="0" err="1"/>
              <a:t>tcham-pu-mo-nim</a:t>
            </a:r>
            <a:endParaRPr lang="es-AR" sz="3500" dirty="0"/>
          </a:p>
          <a:p>
            <a:pPr marL="64008" indent="0">
              <a:buNone/>
            </a:pPr>
            <a:r>
              <a:rPr lang="es-AR" sz="3500" dirty="0"/>
              <a:t>So-</a:t>
            </a:r>
            <a:r>
              <a:rPr lang="es-AR" sz="3500" dirty="0" err="1"/>
              <a:t>ma</a:t>
            </a:r>
            <a:r>
              <a:rPr lang="es-AR" sz="3500" dirty="0"/>
              <a:t>-ja-do-da</a:t>
            </a:r>
          </a:p>
          <a:p>
            <a:pPr marL="64008" indent="0">
              <a:buNone/>
            </a:pPr>
            <a:r>
              <a:rPr lang="es-AR" sz="3500" dirty="0"/>
              <a:t>O-de-</a:t>
            </a:r>
            <a:r>
              <a:rPr lang="es-AR" sz="3500" dirty="0" err="1"/>
              <a:t>ia</a:t>
            </a:r>
            <a:r>
              <a:rPr lang="es-AR" sz="3500" dirty="0"/>
              <a:t>, </a:t>
            </a:r>
            <a:r>
              <a:rPr lang="es-AR" sz="3500" dirty="0" err="1"/>
              <a:t>iu</a:t>
            </a:r>
            <a:r>
              <a:rPr lang="es-AR" sz="3500" dirty="0"/>
              <a:t>-te-ju-</a:t>
            </a:r>
            <a:r>
              <a:rPr lang="es-AR" sz="3500" dirty="0" err="1"/>
              <a:t>ua</a:t>
            </a:r>
            <a:endParaRPr lang="es-AR" sz="3500" dirty="0"/>
          </a:p>
          <a:p>
            <a:pPr marL="64008" indent="0">
              <a:buNone/>
            </a:pPr>
            <a:r>
              <a:rPr lang="es-AR" sz="3500" dirty="0" err="1"/>
              <a:t>Tchon</a:t>
            </a:r>
            <a:r>
              <a:rPr lang="es-AR" sz="3500" dirty="0"/>
              <a:t>-ju-</a:t>
            </a:r>
            <a:r>
              <a:rPr lang="es-AR" sz="3500" dirty="0" err="1"/>
              <a:t>ca</a:t>
            </a:r>
            <a:r>
              <a:rPr lang="es-AR" sz="3500" dirty="0"/>
              <a:t>-ji-do</a:t>
            </a:r>
          </a:p>
          <a:p>
            <a:pPr marL="64008" indent="0">
              <a:buNone/>
            </a:pPr>
            <a:r>
              <a:rPr lang="es-AR" sz="3500" dirty="0"/>
              <a:t>O-</a:t>
            </a:r>
            <a:r>
              <a:rPr lang="es-AR" sz="3500" dirty="0" err="1"/>
              <a:t>man</a:t>
            </a:r>
            <a:r>
              <a:rPr lang="es-AR" sz="3500" dirty="0"/>
              <a:t>-se, te-pio-so-de</a:t>
            </a:r>
          </a:p>
          <a:p>
            <a:pPr marL="64008" indent="0">
              <a:buNone/>
            </a:pPr>
            <a:r>
              <a:rPr lang="es-AR" sz="3500" dirty="0" err="1"/>
              <a:t>Qui</a:t>
            </a:r>
            <a:r>
              <a:rPr lang="es-AR" sz="3500" dirty="0"/>
              <a:t>-li-pi-</a:t>
            </a:r>
            <a:r>
              <a:rPr lang="es-AR" sz="3500" dirty="0" err="1"/>
              <a:t>ne</a:t>
            </a:r>
            <a:r>
              <a:rPr lang="es-AR" sz="3500" dirty="0"/>
              <a:t>-se</a:t>
            </a:r>
          </a:p>
          <a:p>
            <a:pPr marL="64008" indent="0">
              <a:buNone/>
            </a:pPr>
            <a:r>
              <a:rPr lang="es-AR" sz="3500" dirty="0" err="1"/>
              <a:t>Ren-bok</a:t>
            </a:r>
            <a:r>
              <a:rPr lang="es-AR" sz="3500" dirty="0"/>
              <a:t>, </a:t>
            </a:r>
            <a:r>
              <a:rPr lang="es-AR" sz="3500" dirty="0" err="1"/>
              <a:t>tcho-nil-guk</a:t>
            </a:r>
            <a:endParaRPr lang="es-AR" sz="3500" dirty="0"/>
          </a:p>
          <a:p>
            <a:pPr marL="64008" indent="0">
              <a:buNone/>
            </a:pPr>
            <a:r>
              <a:rPr lang="es-AR" sz="3000" b="1" dirty="0"/>
              <a:t> </a:t>
            </a:r>
            <a:endParaRPr lang="es-AR" sz="3000" dirty="0"/>
          </a:p>
          <a:p>
            <a:pPr>
              <a:buNone/>
            </a:pPr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7236246" y="5733256"/>
            <a:ext cx="1368152" cy="504056"/>
            <a:chOff x="7020272" y="6021288"/>
            <a:chExt cx="1368152" cy="504056"/>
          </a:xfrm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722410" y="333376"/>
            <a:ext cx="9144000" cy="65246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800" dirty="0"/>
              <a:t>Si hay algo que esconder o hay algo que decir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siempre será un amigo el primero en saber</a:t>
            </a:r>
          </a:p>
          <a:p>
            <a:pPr>
              <a:buNone/>
            </a:pPr>
            <a:endParaRPr lang="es-AR" sz="1050" dirty="0"/>
          </a:p>
          <a:p>
            <a:pPr>
              <a:buNone/>
            </a:pPr>
            <a:r>
              <a:rPr lang="es-ES" sz="2800" dirty="0"/>
              <a:t>Porque siempre estarán en mí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esos buenos momentos que pasamos sin saber.</a:t>
            </a:r>
            <a:endParaRPr lang="es-AR" sz="2800" dirty="0"/>
          </a:p>
          <a:p>
            <a:pPr>
              <a:buNone/>
            </a:pPr>
            <a:r>
              <a:rPr lang="es-ES" sz="1050" dirty="0"/>
              <a:t> </a:t>
            </a:r>
            <a:endParaRPr lang="es-AR" sz="1050" dirty="0"/>
          </a:p>
          <a:p>
            <a:pPr>
              <a:buNone/>
            </a:pPr>
            <a:r>
              <a:rPr lang="es-ES" sz="2800" b="1" dirty="0"/>
              <a:t>ESTRIBILLO</a:t>
            </a:r>
            <a:endParaRPr lang="es-AR" sz="2800" b="1" dirty="0"/>
          </a:p>
          <a:p>
            <a:pPr>
              <a:buNone/>
            </a:pPr>
            <a:r>
              <a:rPr lang="es-ES" sz="2800" dirty="0"/>
              <a:t>Que un amigo es una luz brillando en </a:t>
            </a:r>
          </a:p>
          <a:p>
            <a:pPr>
              <a:buNone/>
            </a:pPr>
            <a:r>
              <a:rPr lang="es-ES" sz="2800" dirty="0"/>
              <a:t>la oscuridad.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Siempre serás mi amigo, </a:t>
            </a:r>
          </a:p>
          <a:p>
            <a:pPr>
              <a:buNone/>
            </a:pPr>
            <a:r>
              <a:rPr lang="es-ES" sz="2800" dirty="0"/>
              <a:t>no importa nada más</a:t>
            </a:r>
            <a:endParaRPr lang="es-AR" sz="2800" dirty="0"/>
          </a:p>
        </p:txBody>
      </p:sp>
      <p:grpSp>
        <p:nvGrpSpPr>
          <p:cNvPr id="4" name="3 Grupo"/>
          <p:cNvGrpSpPr/>
          <p:nvPr/>
        </p:nvGrpSpPr>
        <p:grpSpPr>
          <a:xfrm>
            <a:off x="7596286" y="5805264"/>
            <a:ext cx="1584176" cy="648072"/>
            <a:chOff x="5868144" y="5517232"/>
            <a:chExt cx="1584176" cy="648072"/>
          </a:xfrm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>
                  <a:latin typeface="Trebuchet MS" pitchFamily="34" charset="0"/>
                </a:rPr>
                <a:t> 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8096" y="285728"/>
            <a:ext cx="7467600" cy="1143000"/>
          </a:xfrm>
        </p:spPr>
        <p:txBody>
          <a:bodyPr/>
          <a:lstStyle/>
          <a:p>
            <a:r>
              <a:rPr lang="es-AR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s-AR" sz="4400" b="1" dirty="0">
                <a:ln>
                  <a:noFill/>
                </a:ln>
                <a:effectLst/>
              </a:rPr>
              <a:t>Contigo todo lo puedo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14" y="1556792"/>
            <a:ext cx="8229600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dirty="0"/>
              <a:t>Aunque en el mundo no haya un refugio </a:t>
            </a:r>
            <a:endParaRPr lang="es-AR" dirty="0"/>
          </a:p>
          <a:p>
            <a:pPr>
              <a:buNone/>
            </a:pPr>
            <a:r>
              <a:rPr lang="es-MX" dirty="0"/>
              <a:t>donde morar,</a:t>
            </a:r>
            <a:endParaRPr lang="es-AR" dirty="0"/>
          </a:p>
          <a:p>
            <a:pPr>
              <a:buNone/>
            </a:pPr>
            <a:r>
              <a:rPr lang="es-MX" dirty="0"/>
              <a:t>aunque me quede perdido y sin nada </a:t>
            </a:r>
            <a:endParaRPr lang="es-AR" dirty="0"/>
          </a:p>
          <a:p>
            <a:pPr>
              <a:buNone/>
            </a:pPr>
            <a:r>
              <a:rPr lang="es-MX" dirty="0"/>
              <a:t>en la adversidad;</a:t>
            </a:r>
            <a:endParaRPr lang="es-AR" dirty="0"/>
          </a:p>
          <a:p>
            <a:pPr>
              <a:buNone/>
            </a:pPr>
            <a:r>
              <a:rPr lang="es-MX" dirty="0"/>
              <a:t>aunque vaya contra la corriente, </a:t>
            </a:r>
            <a:endParaRPr lang="es-AR" dirty="0"/>
          </a:p>
          <a:p>
            <a:pPr>
              <a:buNone/>
            </a:pPr>
            <a:r>
              <a:rPr lang="es-MX" dirty="0"/>
              <a:t>aunque naufrague en la tempestad;</a:t>
            </a:r>
            <a:endParaRPr lang="es-AR" dirty="0"/>
          </a:p>
          <a:p>
            <a:pPr>
              <a:buNone/>
            </a:pPr>
            <a:r>
              <a:rPr lang="es-MX" dirty="0"/>
              <a:t>mientras tú estés conmigo nada me faltará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908720"/>
            <a:ext cx="86868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/>
              <a:t>Aunque tan triste me sienta </a:t>
            </a:r>
          </a:p>
          <a:p>
            <a:pPr>
              <a:buNone/>
            </a:pPr>
            <a:r>
              <a:rPr lang="es-MX" dirty="0"/>
              <a:t>cuando no tenga </a:t>
            </a:r>
            <a:endParaRPr lang="es-AR" dirty="0"/>
          </a:p>
          <a:p>
            <a:pPr>
              <a:buNone/>
            </a:pPr>
            <a:r>
              <a:rPr lang="es-MX" dirty="0"/>
              <a:t>con quien hablar.</a:t>
            </a:r>
            <a:endParaRPr lang="es-AR" dirty="0"/>
          </a:p>
          <a:p>
            <a:pPr>
              <a:buNone/>
            </a:pPr>
            <a:r>
              <a:rPr lang="es-MX" dirty="0"/>
              <a:t>Aunque la indiferencia sea el motivo</a:t>
            </a:r>
            <a:endParaRPr lang="es-AR" dirty="0"/>
          </a:p>
          <a:p>
            <a:pPr>
              <a:buNone/>
            </a:pPr>
            <a:r>
              <a:rPr lang="es-MX" dirty="0"/>
              <a:t>que me haga llorar.</a:t>
            </a:r>
            <a:endParaRPr lang="es-AR" dirty="0"/>
          </a:p>
          <a:p>
            <a:pPr>
              <a:buNone/>
            </a:pPr>
            <a:r>
              <a:rPr lang="es-MX" dirty="0"/>
              <a:t>Aunque vaya solo por el camino, </a:t>
            </a:r>
            <a:endParaRPr lang="es-AR" dirty="0"/>
          </a:p>
          <a:p>
            <a:pPr>
              <a:buNone/>
            </a:pPr>
            <a:r>
              <a:rPr lang="es-MX" dirty="0"/>
              <a:t>aunque parezca todo acabar;</a:t>
            </a:r>
            <a:endParaRPr lang="es-AR" dirty="0"/>
          </a:p>
          <a:p>
            <a:pPr>
              <a:buNone/>
            </a:pPr>
            <a:r>
              <a:rPr lang="es-MX" dirty="0"/>
              <a:t>mientras tú estés conmigo nada me faltará</a:t>
            </a:r>
            <a:endParaRPr lang="es-AR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548680"/>
            <a:ext cx="9001000" cy="6120680"/>
          </a:xfrm>
        </p:spPr>
        <p:txBody>
          <a:bodyPr>
            <a:normAutofit/>
          </a:bodyPr>
          <a:lstStyle/>
          <a:p>
            <a:pPr>
              <a:buNone/>
            </a:pPr>
            <a:endParaRPr lang="es-MX" dirty="0"/>
          </a:p>
          <a:p>
            <a:pPr>
              <a:buNone/>
            </a:pPr>
            <a:endParaRPr lang="es-MX" dirty="0"/>
          </a:p>
          <a:p>
            <a:pPr>
              <a:buNone/>
            </a:pPr>
            <a:r>
              <a:rPr lang="es-MX" sz="3200" b="1" dirty="0"/>
              <a:t>Estribillo</a:t>
            </a:r>
            <a:endParaRPr lang="es-AR" sz="3200" b="1" dirty="0"/>
          </a:p>
          <a:p>
            <a:pPr>
              <a:buNone/>
            </a:pPr>
            <a:r>
              <a:rPr lang="es-MX" sz="3200" dirty="0"/>
              <a:t>Sólo por tu amor, soy capaz de sufrir;</a:t>
            </a:r>
            <a:endParaRPr lang="es-AR" sz="3200" dirty="0"/>
          </a:p>
          <a:p>
            <a:pPr>
              <a:buNone/>
            </a:pPr>
            <a:r>
              <a:rPr lang="es-MX" sz="3200" dirty="0"/>
              <a:t>sólo por tu amor, soy capaz de luchar;</a:t>
            </a:r>
            <a:endParaRPr lang="es-AR" sz="3200" dirty="0"/>
          </a:p>
          <a:p>
            <a:pPr>
              <a:buNone/>
            </a:pPr>
            <a:r>
              <a:rPr lang="es-MX" sz="3200" dirty="0"/>
              <a:t>sólo por tu amor existe una razón de vivir,</a:t>
            </a:r>
            <a:endParaRPr lang="es-AR" sz="3200" dirty="0"/>
          </a:p>
          <a:p>
            <a:pPr>
              <a:buNone/>
            </a:pPr>
            <a:r>
              <a:rPr lang="es-MX" sz="3200" dirty="0"/>
              <a:t>hay una razón de seguir.</a:t>
            </a:r>
            <a:endParaRPr lang="es-AR" sz="3200" dirty="0"/>
          </a:p>
          <a:p>
            <a:pPr>
              <a:buNone/>
            </a:pPr>
            <a:r>
              <a:rPr lang="es-MX" dirty="0"/>
              <a:t> </a:t>
            </a:r>
            <a:endParaRPr lang="es-AR" dirty="0"/>
          </a:p>
          <a:p>
            <a:pPr>
              <a:buNone/>
            </a:pPr>
            <a:r>
              <a:rPr lang="es-MX" dirty="0"/>
              <a:t> </a:t>
            </a: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908720"/>
            <a:ext cx="8291264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/>
              <a:t>Aunque las noches tan frías </a:t>
            </a:r>
            <a:endParaRPr lang="es-AR" dirty="0"/>
          </a:p>
          <a:p>
            <a:pPr>
              <a:buNone/>
            </a:pPr>
            <a:r>
              <a:rPr lang="es-MX" dirty="0"/>
              <a:t>no me permitan avanzar,</a:t>
            </a:r>
            <a:endParaRPr lang="es-AR" dirty="0"/>
          </a:p>
          <a:p>
            <a:pPr>
              <a:buNone/>
            </a:pPr>
            <a:r>
              <a:rPr lang="es-MX" dirty="0"/>
              <a:t>aunque mi cuerpo se desplome </a:t>
            </a:r>
          </a:p>
          <a:p>
            <a:pPr>
              <a:buNone/>
            </a:pPr>
            <a:r>
              <a:rPr lang="es-MX" dirty="0"/>
              <a:t>y ya no pueda casi respirar;</a:t>
            </a:r>
            <a:endParaRPr lang="es-AR" dirty="0"/>
          </a:p>
          <a:p>
            <a:pPr>
              <a:buNone/>
            </a:pPr>
            <a:r>
              <a:rPr lang="es-MX" dirty="0"/>
              <a:t>aunque sienta que me estoy muriendo, </a:t>
            </a:r>
            <a:endParaRPr lang="es-AR" dirty="0"/>
          </a:p>
          <a:p>
            <a:pPr>
              <a:buNone/>
            </a:pPr>
            <a:r>
              <a:rPr lang="es-MX" dirty="0"/>
              <a:t>aunque todo sea oscuridad;</a:t>
            </a:r>
            <a:endParaRPr lang="es-AR" dirty="0"/>
          </a:p>
          <a:p>
            <a:pPr>
              <a:buNone/>
            </a:pPr>
            <a:r>
              <a:rPr lang="es-MX" dirty="0"/>
              <a:t>mientras tú estés conmigo </a:t>
            </a:r>
          </a:p>
          <a:p>
            <a:pPr>
              <a:buNone/>
            </a:pPr>
            <a:r>
              <a:rPr lang="es-MX" dirty="0"/>
              <a:t>nada me faltará.</a:t>
            </a:r>
            <a:endParaRPr lang="es-AR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260648"/>
            <a:ext cx="8229600" cy="6120680"/>
          </a:xfrm>
        </p:spPr>
        <p:txBody>
          <a:bodyPr>
            <a:normAutofit/>
          </a:bodyPr>
          <a:lstStyle/>
          <a:p>
            <a:pPr>
              <a:buNone/>
            </a:pPr>
            <a:endParaRPr lang="es-MX" dirty="0"/>
          </a:p>
          <a:p>
            <a:pPr>
              <a:buNone/>
            </a:pPr>
            <a:endParaRPr lang="es-MX" dirty="0"/>
          </a:p>
          <a:p>
            <a:pPr>
              <a:buNone/>
            </a:pPr>
            <a:r>
              <a:rPr lang="es-MX" sz="3200" b="1" dirty="0"/>
              <a:t>Estribillo</a:t>
            </a:r>
            <a:endParaRPr lang="es-AR" sz="3200" b="1" dirty="0"/>
          </a:p>
          <a:p>
            <a:pPr>
              <a:buNone/>
            </a:pPr>
            <a:r>
              <a:rPr lang="es-MX" sz="3200" dirty="0"/>
              <a:t>Sólo por tu amor, soy capaz de sufrir;</a:t>
            </a:r>
            <a:endParaRPr lang="es-AR" sz="3200" dirty="0"/>
          </a:p>
          <a:p>
            <a:pPr>
              <a:buNone/>
            </a:pPr>
            <a:r>
              <a:rPr lang="es-MX" sz="3200" dirty="0"/>
              <a:t>sólo por tu amor, soy capaz de luchar;</a:t>
            </a:r>
            <a:endParaRPr lang="es-AR" sz="3200" dirty="0"/>
          </a:p>
          <a:p>
            <a:pPr>
              <a:buNone/>
            </a:pPr>
            <a:r>
              <a:rPr lang="es-MX" sz="3200" dirty="0"/>
              <a:t>sólo por tu amor existe una razón de vivir,</a:t>
            </a:r>
            <a:endParaRPr lang="es-AR" sz="3200" dirty="0"/>
          </a:p>
          <a:p>
            <a:pPr>
              <a:buNone/>
            </a:pPr>
            <a:r>
              <a:rPr lang="es-MX" sz="3200" dirty="0"/>
              <a:t>hay una razón de seguir.</a:t>
            </a:r>
            <a:endParaRPr lang="es-AR" sz="3200" dirty="0"/>
          </a:p>
          <a:p>
            <a:pPr>
              <a:buNone/>
            </a:pPr>
            <a:r>
              <a:rPr lang="es-MX" dirty="0"/>
              <a:t> </a:t>
            </a:r>
            <a:endParaRPr lang="es-AR" dirty="0"/>
          </a:p>
          <a:p>
            <a:pPr>
              <a:buNone/>
            </a:pPr>
            <a:r>
              <a:rPr lang="es-MX" dirty="0"/>
              <a:t> </a:t>
            </a:r>
            <a:endParaRPr lang="es-AR" dirty="0"/>
          </a:p>
        </p:txBody>
      </p:sp>
      <p:grpSp>
        <p:nvGrpSpPr>
          <p:cNvPr id="2" name="3 Grupo"/>
          <p:cNvGrpSpPr/>
          <p:nvPr/>
        </p:nvGrpSpPr>
        <p:grpSpPr>
          <a:xfrm>
            <a:off x="6876206" y="5661248"/>
            <a:ext cx="1584176" cy="648072"/>
            <a:chOff x="5868144" y="5517232"/>
            <a:chExt cx="1584176" cy="648072"/>
          </a:xfrm>
          <a:solidFill>
            <a:schemeClr val="accent1">
              <a:lumMod val="75000"/>
            </a:schemeClr>
          </a:solidFill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b="1" dirty="0" err="1"/>
              <a:t>Heung</a:t>
            </a:r>
            <a:r>
              <a:rPr lang="es-AR" sz="4000" b="1" dirty="0"/>
              <a:t> Jin Nim, el ave fénix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09814" y="1527048"/>
            <a:ext cx="8503920" cy="5330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3000" dirty="0"/>
              <a:t>Oh Señor </a:t>
            </a:r>
            <a:r>
              <a:rPr lang="es-ES" sz="3000" dirty="0" err="1"/>
              <a:t>Heung</a:t>
            </a:r>
            <a:r>
              <a:rPr lang="es-ES" sz="3000" dirty="0"/>
              <a:t> Jin Nim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tu nombre nos sabe a jazmín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y a mares azules de libertad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adentro y afuera de nuestras almas.</a:t>
            </a:r>
            <a:endParaRPr lang="es-AR" sz="3000" dirty="0"/>
          </a:p>
          <a:p>
            <a:pPr>
              <a:buNone/>
            </a:pPr>
            <a:r>
              <a:rPr lang="es-ES" sz="1500" dirty="0"/>
              <a:t> </a:t>
            </a:r>
            <a:endParaRPr lang="es-AR" sz="1500" dirty="0"/>
          </a:p>
          <a:p>
            <a:pPr>
              <a:buNone/>
            </a:pPr>
            <a:r>
              <a:rPr lang="es-ES" sz="3000" dirty="0"/>
              <a:t>Las aves vuelan libres en el Cielo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como tu alma inmortal que va dejando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un camino de luz hacia el Cielo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para volver cuando tu quieres otra vez</a:t>
            </a:r>
            <a:endParaRPr lang="es-AR" sz="3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9534" y="857233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3000" b="1" dirty="0"/>
              <a:t>ESTRIBILLO</a:t>
            </a:r>
            <a:endParaRPr lang="es-AR" sz="3000" b="1" dirty="0"/>
          </a:p>
          <a:p>
            <a:pPr>
              <a:buNone/>
            </a:pPr>
            <a:r>
              <a:rPr lang="es-ES" sz="3000" dirty="0"/>
              <a:t>Oh Señor </a:t>
            </a:r>
            <a:r>
              <a:rPr lang="es-ES" sz="3000" dirty="0" err="1"/>
              <a:t>Heung</a:t>
            </a:r>
            <a:r>
              <a:rPr lang="es-ES" sz="3000" dirty="0"/>
              <a:t> Jin Nim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Tu amor viaja por todo el mundo;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cruzando montañas grises y marrones,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praderas verdes, verdes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y geografías de misceláneas 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cuán ave Fénix, cuán ave Fénix.</a:t>
            </a:r>
            <a:endParaRPr lang="es-AR" sz="3000" dirty="0"/>
          </a:p>
          <a:p>
            <a:pPr>
              <a:buNone/>
            </a:pPr>
            <a:r>
              <a:rPr lang="es-ES" dirty="0"/>
              <a:t> </a:t>
            </a:r>
            <a:endParaRPr lang="es-AR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48142" y="1844824"/>
            <a:ext cx="8503920" cy="4572000"/>
          </a:xfrm>
        </p:spPr>
        <p:txBody>
          <a:bodyPr/>
          <a:lstStyle/>
          <a:p>
            <a:pPr>
              <a:buNone/>
            </a:pPr>
            <a:r>
              <a:rPr lang="es-ES" sz="3000" dirty="0"/>
              <a:t>Oh Señor </a:t>
            </a:r>
            <a:r>
              <a:rPr lang="es-ES" sz="3000" dirty="0" err="1"/>
              <a:t>Heung</a:t>
            </a:r>
            <a:r>
              <a:rPr lang="es-ES" sz="3000" dirty="0"/>
              <a:t> Jin Nim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Tú amas sin vacilar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y siempre vas amando la Creación 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y a toda la humanidad,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limpiando todo con amor, Oh...</a:t>
            </a:r>
            <a:endParaRPr lang="es-AR" sz="3000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50972" y="857232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3000" b="1" dirty="0"/>
              <a:t>2do ESTRIBILLO</a:t>
            </a:r>
            <a:endParaRPr lang="es-AR" sz="3000" b="1" dirty="0"/>
          </a:p>
          <a:p>
            <a:pPr>
              <a:buNone/>
            </a:pPr>
            <a:r>
              <a:rPr lang="es-ES" sz="3000" dirty="0"/>
              <a:t>Oh Señor </a:t>
            </a:r>
            <a:r>
              <a:rPr lang="es-ES" sz="3000" dirty="0" err="1"/>
              <a:t>Heung</a:t>
            </a:r>
            <a:r>
              <a:rPr lang="es-ES" sz="3000" dirty="0"/>
              <a:t> Jin Nim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llévanos a pasear un día con tu alma;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a los lugares sagrados de tu corazón;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queremos conocer el verdadero amor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de los Padres Verdaderos;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que es el mismo amor de Dios.</a:t>
            </a:r>
            <a:endParaRPr lang="es-AR" sz="3000" dirty="0"/>
          </a:p>
          <a:p>
            <a:pPr>
              <a:buNone/>
            </a:pPr>
            <a:r>
              <a:rPr lang="pt-PT" sz="3000" dirty="0"/>
              <a:t>Queremos ir junto a ti</a:t>
            </a:r>
          </a:p>
          <a:p>
            <a:pPr>
              <a:buNone/>
            </a:pPr>
            <a:endParaRPr lang="pt-PT" dirty="0"/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550" y="285728"/>
            <a:ext cx="10758534" cy="1399032"/>
          </a:xfrm>
        </p:spPr>
        <p:txBody>
          <a:bodyPr>
            <a:noAutofit/>
          </a:bodyPr>
          <a:lstStyle/>
          <a:p>
            <a:r>
              <a:rPr lang="es-AR" sz="4400" b="1" dirty="0">
                <a:effectLst/>
              </a:rPr>
              <a:t>Nueva canción de Inspiración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1412776"/>
            <a:ext cx="8229600" cy="50420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Al mundo que Dios preparó, vine con la misión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de fundar un verdadero reino de libertad.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Revelando la Verdad que el Cielo me mostró,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yo me sacrificaré por Su voluntad,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por Su voluntad.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El Cielo está cantándonos una nueva canción,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extendiendo el mensaje de un nuevo Edén.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Ofrezcamos nuestro ser por el reino celestial.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Realicemos el jardín de felicidad,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de felicidad.</a:t>
            </a:r>
            <a:endParaRPr lang="es-AR" sz="2600" dirty="0">
              <a:latin typeface="+mj-lt"/>
            </a:endParaRPr>
          </a:p>
          <a:p>
            <a:pPr>
              <a:buNone/>
            </a:pPr>
            <a:endParaRPr lang="es-AR" sz="26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48142" y="1214422"/>
            <a:ext cx="8503920" cy="4572000"/>
          </a:xfrm>
        </p:spPr>
        <p:txBody>
          <a:bodyPr/>
          <a:lstStyle/>
          <a:p>
            <a:pPr>
              <a:buNone/>
            </a:pPr>
            <a:r>
              <a:rPr lang="es-ES" sz="2600" b="1" dirty="0"/>
              <a:t>ESTRIBILLO</a:t>
            </a:r>
            <a:endParaRPr lang="es-AR" sz="2600" b="1" dirty="0"/>
          </a:p>
          <a:p>
            <a:pPr>
              <a:buNone/>
            </a:pPr>
            <a:r>
              <a:rPr lang="es-ES" sz="2600" dirty="0"/>
              <a:t>Oh Señor </a:t>
            </a:r>
            <a:r>
              <a:rPr lang="es-ES" sz="2600" dirty="0" err="1"/>
              <a:t>Heung</a:t>
            </a:r>
            <a:r>
              <a:rPr lang="es-ES" sz="2600" dirty="0"/>
              <a:t> Jin Nim</a:t>
            </a:r>
            <a:endParaRPr lang="es-AR" sz="2600" dirty="0"/>
          </a:p>
          <a:p>
            <a:pPr>
              <a:buNone/>
            </a:pPr>
            <a:r>
              <a:rPr lang="es-ES" sz="2600" dirty="0"/>
              <a:t>Tu amor viaja por todo el mundo;</a:t>
            </a:r>
            <a:endParaRPr lang="es-AR" sz="2600" dirty="0"/>
          </a:p>
          <a:p>
            <a:pPr>
              <a:buNone/>
            </a:pPr>
            <a:r>
              <a:rPr lang="es-ES" sz="2600" dirty="0"/>
              <a:t>cruzando montañas grises y marrones,</a:t>
            </a:r>
            <a:endParaRPr lang="es-AR" sz="2600" dirty="0"/>
          </a:p>
          <a:p>
            <a:pPr>
              <a:buNone/>
            </a:pPr>
            <a:r>
              <a:rPr lang="es-ES" sz="2600" dirty="0"/>
              <a:t>praderas verdes, verdes</a:t>
            </a:r>
            <a:endParaRPr lang="es-AR" sz="2600" dirty="0"/>
          </a:p>
          <a:p>
            <a:pPr>
              <a:buNone/>
            </a:pPr>
            <a:r>
              <a:rPr lang="es-ES" sz="2600" dirty="0"/>
              <a:t>y geografías de misceláneas </a:t>
            </a:r>
            <a:endParaRPr lang="es-AR" sz="2600" dirty="0"/>
          </a:p>
          <a:p>
            <a:pPr>
              <a:buNone/>
            </a:pPr>
            <a:r>
              <a:rPr lang="es-ES" sz="2600" dirty="0"/>
              <a:t>cuán ave Fénix, cuán ave Fénix</a:t>
            </a:r>
            <a:endParaRPr lang="pt-PT" sz="2600" dirty="0"/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7020222" y="5373216"/>
            <a:ext cx="1584176" cy="648072"/>
            <a:chOff x="5868144" y="5517232"/>
            <a:chExt cx="1584176" cy="648072"/>
          </a:xfrm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65220" y="0"/>
            <a:ext cx="8229600" cy="1399032"/>
          </a:xfrm>
        </p:spPr>
        <p:txBody>
          <a:bodyPr>
            <a:normAutofit/>
          </a:bodyPr>
          <a:lstStyle/>
          <a:p>
            <a:r>
              <a:rPr lang="es-AR" sz="4500" b="1" dirty="0">
                <a:ln>
                  <a:solidFill>
                    <a:schemeClr val="tx1"/>
                  </a:solidFill>
                </a:ln>
              </a:rPr>
              <a:t>    </a:t>
            </a:r>
            <a:r>
              <a:rPr lang="es-AR" sz="4400" b="1" dirty="0">
                <a:ln>
                  <a:noFill/>
                </a:ln>
                <a:effectLst/>
              </a:rPr>
              <a:t>La cima del mundo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3782" y="1241376"/>
            <a:ext cx="927552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3000" dirty="0"/>
              <a:t>Con gran emoción pude sentir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que hay belleza en todas las cosas vi,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y bajo este cielo azul, en mis ojos brilló el sol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y no puedo creer que todo sea real.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 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Todo lo que siempre quise ser 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se hizo realidad de pronto para mí 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y es muy clara la razón dentro de mi corazón;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me haces alcanzar el Cielo con tu amor</a:t>
            </a:r>
          </a:p>
          <a:p>
            <a:pPr>
              <a:buNone/>
            </a:pPr>
            <a:endParaRPr lang="es-MX" sz="27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9600" y="500042"/>
            <a:ext cx="7884368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b="1" dirty="0"/>
              <a:t>ESTRIBILLO</a:t>
            </a:r>
            <a:endParaRPr lang="es-AR" sz="2600" b="1" dirty="0"/>
          </a:p>
          <a:p>
            <a:pPr>
              <a:buNone/>
            </a:pPr>
            <a:r>
              <a:rPr lang="es-MX" sz="2600" dirty="0"/>
              <a:t>Desde la cima del mundo miro, 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la creación y hay una sola explicación </a:t>
            </a:r>
          </a:p>
          <a:p>
            <a:pPr>
              <a:buNone/>
            </a:pPr>
            <a:r>
              <a:rPr lang="es-MX" sz="2600" dirty="0"/>
              <a:t>Que puedo dar.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Es que el amor que me das </a:t>
            </a:r>
          </a:p>
          <a:p>
            <a:pPr>
              <a:buNone/>
            </a:pPr>
            <a:r>
              <a:rPr lang="es-MX" sz="2600" dirty="0"/>
              <a:t>nunca dejé de buscar,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y es lo que me hace sentir tan feliz</a:t>
            </a:r>
          </a:p>
          <a:p>
            <a:pPr>
              <a:buNone/>
            </a:pPr>
            <a:endParaRPr lang="es-MX" sz="2600" dirty="0"/>
          </a:p>
          <a:p>
            <a:pPr>
              <a:buNone/>
            </a:pPr>
            <a:r>
              <a:rPr lang="es-MX" sz="2600" dirty="0"/>
              <a:t>El  viento me dice sin cesar 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que hoy las cosas son distintas para mí; 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en el árbol y en la flor, en la brisa hay amor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que me hace inmensamente feliz.</a:t>
            </a:r>
            <a:endParaRPr lang="es-AR" sz="2600" dirty="0"/>
          </a:p>
          <a:p>
            <a:pPr>
              <a:buNone/>
            </a:pPr>
            <a:endParaRPr lang="es-AR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9534" y="214290"/>
            <a:ext cx="8885102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/>
              <a:t> 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Cuando me despierte iré a buscar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la belleza que esperándome está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en el cielo y en el mar, en la arena, en el pinar,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la bondad de Dios en cada cosa está</a:t>
            </a:r>
          </a:p>
          <a:p>
            <a:pPr>
              <a:buNone/>
            </a:pPr>
            <a:endParaRPr lang="es-MX" sz="2600" dirty="0"/>
          </a:p>
          <a:p>
            <a:pPr>
              <a:buNone/>
            </a:pPr>
            <a:r>
              <a:rPr lang="es-MX" sz="2600" b="1" dirty="0"/>
              <a:t>ESTRIBILLO</a:t>
            </a:r>
            <a:endParaRPr lang="es-AR" sz="2600" b="1" dirty="0"/>
          </a:p>
          <a:p>
            <a:pPr>
              <a:buNone/>
            </a:pPr>
            <a:r>
              <a:rPr lang="es-MX" sz="2600" dirty="0"/>
              <a:t>Desde la cima del mundo miro, 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la creación y hay una sola explicación que </a:t>
            </a:r>
          </a:p>
          <a:p>
            <a:pPr>
              <a:buNone/>
            </a:pPr>
            <a:r>
              <a:rPr lang="es-MX" sz="2600" dirty="0"/>
              <a:t>puedo dar.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Es que el amor que me das nunca dejé de buscar,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y es lo que me hace sentir tan feliz</a:t>
            </a:r>
            <a:endParaRPr lang="es-AR" sz="2600" dirty="0"/>
          </a:p>
          <a:p>
            <a:pPr>
              <a:buNone/>
            </a:pPr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8100342" y="5868877"/>
            <a:ext cx="1368152" cy="648072"/>
            <a:chOff x="5868144" y="5517232"/>
            <a:chExt cx="1584176" cy="648072"/>
          </a:xfrm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5908"/>
              <a:ext cx="13325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200" dirty="0">
                  <a:solidFill>
                    <a:schemeClr val="accent1">
                      <a:lumMod val="10000"/>
                      <a:lumOff val="90000"/>
                    </a:schemeClr>
                  </a:solidFill>
                </a:rPr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22344" y="0"/>
            <a:ext cx="8229600" cy="1399032"/>
          </a:xfrm>
        </p:spPr>
        <p:txBody>
          <a:bodyPr/>
          <a:lstStyle/>
          <a:p>
            <a:r>
              <a:rPr lang="es-AR" dirty="0"/>
              <a:t>      </a:t>
            </a:r>
            <a:r>
              <a:rPr lang="es-AR" sz="4400" b="1" dirty="0">
                <a:effectLst/>
              </a:rPr>
              <a:t>Caminos de mi tierra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196752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/>
              <a:t>Como el cielo es mi tierra,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bellas ciudades, montañas y mares.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La belleza de la creación,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vive en mis ciudades, canta en mi canción.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 </a:t>
            </a:r>
            <a:endParaRPr lang="es-AR" sz="2600" dirty="0"/>
          </a:p>
          <a:p>
            <a:pPr>
              <a:buNone/>
            </a:pPr>
            <a:r>
              <a:rPr lang="es-MX" sz="2600" b="1" dirty="0"/>
              <a:t>ESTRIBILLO</a:t>
            </a:r>
            <a:endParaRPr lang="es-AR" sz="2600" b="1" dirty="0"/>
          </a:p>
          <a:p>
            <a:pPr>
              <a:buNone/>
            </a:pPr>
            <a:r>
              <a:rPr lang="es-MX" sz="2600" dirty="0"/>
              <a:t>Quiero volver a ver 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las tierras que dejé.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Las llanuras y praderas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son mi hogar, son mi hogar</a:t>
            </a:r>
            <a:endParaRPr lang="es-AR" sz="2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548680"/>
            <a:ext cx="82296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3000" dirty="0"/>
              <a:t>Mis recuerdos van contigo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y recorren montañas y ríos,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y dibujan sobre el cielo azul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estrellas de plata, nubes de algodón</a:t>
            </a:r>
          </a:p>
          <a:p>
            <a:pPr>
              <a:buNone/>
            </a:pPr>
            <a:endParaRPr lang="es-MX" sz="3000" dirty="0"/>
          </a:p>
          <a:p>
            <a:pPr>
              <a:buNone/>
            </a:pPr>
            <a:r>
              <a:rPr lang="es-MX" sz="3000" b="1" dirty="0"/>
              <a:t>ESTRIBILLO</a:t>
            </a:r>
            <a:endParaRPr lang="es-AR" sz="3000" b="1" dirty="0"/>
          </a:p>
          <a:p>
            <a:pPr>
              <a:buNone/>
            </a:pPr>
            <a:r>
              <a:rPr lang="es-MX" sz="3000" dirty="0"/>
              <a:t>Quiero volver a ver 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las tierras que dejé.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Las llanuras y praderas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son mi hogar, son mi hogar</a:t>
            </a:r>
            <a:endParaRPr lang="es-AR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908720"/>
            <a:ext cx="82296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3000" dirty="0"/>
              <a:t>Oigo tu voz que me llama en las mañanas,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la radio trae canciones de mi vieja ciudad.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Sus melodías me hicieron sentir, 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que debía volver a mi hogar, a mi hogar</a:t>
            </a:r>
          </a:p>
          <a:p>
            <a:endParaRPr lang="es-MX" sz="3000" dirty="0"/>
          </a:p>
          <a:p>
            <a:pPr>
              <a:buNone/>
            </a:pPr>
            <a:r>
              <a:rPr lang="es-MX" sz="3000" b="1" dirty="0"/>
              <a:t>ESTRIBILLO</a:t>
            </a:r>
            <a:endParaRPr lang="es-AR" sz="3000" b="1" dirty="0"/>
          </a:p>
          <a:p>
            <a:pPr>
              <a:buNone/>
            </a:pPr>
            <a:r>
              <a:rPr lang="es-MX" sz="3000" dirty="0"/>
              <a:t>Quiero volver a ver 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las tierras que dejé.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Las llanuras y praderas</a:t>
            </a:r>
            <a:endParaRPr lang="es-AR" sz="3000" dirty="0"/>
          </a:p>
          <a:p>
            <a:pPr>
              <a:buNone/>
            </a:pPr>
            <a:r>
              <a:rPr lang="es-MX" sz="3000" dirty="0"/>
              <a:t>son mi hogar, son mi hogar</a:t>
            </a:r>
            <a:endParaRPr lang="es-AR" sz="3000" dirty="0"/>
          </a:p>
        </p:txBody>
      </p:sp>
      <p:grpSp>
        <p:nvGrpSpPr>
          <p:cNvPr id="4" name="3 Grupo"/>
          <p:cNvGrpSpPr/>
          <p:nvPr/>
        </p:nvGrpSpPr>
        <p:grpSpPr>
          <a:xfrm>
            <a:off x="7164238" y="5661248"/>
            <a:ext cx="1584176" cy="648072"/>
            <a:chOff x="5868144" y="5517232"/>
            <a:chExt cx="1584176" cy="648072"/>
          </a:xfrm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06" y="116632"/>
            <a:ext cx="8229600" cy="1399032"/>
          </a:xfrm>
        </p:spPr>
        <p:txBody>
          <a:bodyPr/>
          <a:lstStyle/>
          <a:p>
            <a:r>
              <a:rPr lang="es-AR" b="1" dirty="0">
                <a:ln w="635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      </a:t>
            </a:r>
            <a:r>
              <a:rPr lang="es-AR" sz="4400" b="1" dirty="0">
                <a:ln w="6350">
                  <a:noFill/>
                </a:ln>
                <a:effectLst/>
              </a:rPr>
              <a:t>Canción con todos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484784"/>
            <a:ext cx="8229600" cy="5373216"/>
          </a:xfrm>
        </p:spPr>
        <p:txBody>
          <a:bodyPr>
            <a:normAutofit/>
          </a:bodyPr>
          <a:lstStyle/>
          <a:p>
            <a:pPr marL="95250" indent="0">
              <a:buNone/>
            </a:pPr>
            <a:r>
              <a:rPr lang="es-ES" dirty="0"/>
              <a:t>Salgo a caminar</a:t>
            </a:r>
            <a:endParaRPr lang="es-AR" dirty="0"/>
          </a:p>
          <a:p>
            <a:pPr marL="95250" indent="0">
              <a:buNone/>
            </a:pPr>
            <a:r>
              <a:rPr lang="es-ES" dirty="0"/>
              <a:t>por la cintura cósmica del Sur;</a:t>
            </a:r>
            <a:endParaRPr lang="es-AR" dirty="0"/>
          </a:p>
          <a:p>
            <a:pPr marL="95250" indent="0">
              <a:buNone/>
            </a:pPr>
            <a:r>
              <a:rPr lang="es-ES" dirty="0"/>
              <a:t>piso en la región más vegetal</a:t>
            </a:r>
            <a:endParaRPr lang="es-AR" dirty="0"/>
          </a:p>
          <a:p>
            <a:pPr marL="95250" indent="0">
              <a:buNone/>
            </a:pPr>
            <a:r>
              <a:rPr lang="es-ES" dirty="0"/>
              <a:t>del tiempo y de la luz.</a:t>
            </a:r>
            <a:endParaRPr lang="es-AR" dirty="0"/>
          </a:p>
          <a:p>
            <a:pPr marL="95250" indent="0">
              <a:buNone/>
            </a:pPr>
            <a:r>
              <a:rPr lang="es-ES" dirty="0"/>
              <a:t>Siento al caminar</a:t>
            </a:r>
            <a:endParaRPr lang="es-AR" dirty="0"/>
          </a:p>
          <a:p>
            <a:pPr marL="95250" indent="0">
              <a:buNone/>
            </a:pPr>
            <a:r>
              <a:rPr lang="es-ES" dirty="0"/>
              <a:t>toda la piel de América en mi piel,</a:t>
            </a:r>
            <a:endParaRPr lang="es-AR" dirty="0"/>
          </a:p>
          <a:p>
            <a:pPr marL="95250" indent="0">
              <a:buNone/>
            </a:pPr>
            <a:r>
              <a:rPr lang="es-ES" dirty="0"/>
              <a:t>y por mi sangre un río que libera en mi voz su caudal.</a:t>
            </a:r>
            <a:endParaRPr lang="es-AR" dirty="0"/>
          </a:p>
          <a:p>
            <a:pPr>
              <a:buNone/>
            </a:pPr>
            <a:r>
              <a:rPr lang="es-ES" sz="3300" dirty="0"/>
              <a:t> </a:t>
            </a:r>
            <a:endParaRPr lang="es-AR" sz="3300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22" y="1124744"/>
            <a:ext cx="8229600" cy="5402072"/>
          </a:xfrm>
        </p:spPr>
        <p:txBody>
          <a:bodyPr>
            <a:normAutofit/>
          </a:bodyPr>
          <a:lstStyle/>
          <a:p>
            <a:pPr marL="95250" indent="0">
              <a:buNone/>
            </a:pPr>
            <a:r>
              <a:rPr lang="es-ES" dirty="0"/>
              <a:t>Sol de Alto Perú,</a:t>
            </a:r>
            <a:endParaRPr lang="es-AR" dirty="0"/>
          </a:p>
          <a:p>
            <a:pPr marL="95250" indent="0">
              <a:buNone/>
            </a:pPr>
            <a:r>
              <a:rPr lang="es-ES" dirty="0"/>
              <a:t>rostro Bolivia estaño y soledad;</a:t>
            </a:r>
            <a:endParaRPr lang="es-AR" dirty="0"/>
          </a:p>
          <a:p>
            <a:pPr marL="95250" indent="0">
              <a:buNone/>
            </a:pPr>
            <a:r>
              <a:rPr lang="es-ES" dirty="0"/>
              <a:t>un verde Brasil</a:t>
            </a:r>
            <a:endParaRPr lang="es-AR" dirty="0"/>
          </a:p>
          <a:p>
            <a:pPr marL="95250" indent="0">
              <a:buNone/>
            </a:pPr>
            <a:r>
              <a:rPr lang="es-ES" dirty="0"/>
              <a:t>besa mi Chile, cobre y mineral.</a:t>
            </a:r>
            <a:endParaRPr lang="es-AR" dirty="0"/>
          </a:p>
          <a:p>
            <a:pPr marL="95250" indent="0">
              <a:buNone/>
            </a:pPr>
            <a:r>
              <a:rPr lang="es-ES" dirty="0"/>
              <a:t>Subo desde el Sur</a:t>
            </a:r>
            <a:endParaRPr lang="es-AR" dirty="0"/>
          </a:p>
          <a:p>
            <a:pPr marL="95250" indent="0">
              <a:buNone/>
            </a:pPr>
            <a:r>
              <a:rPr lang="es-ES" dirty="0"/>
              <a:t>hacia la entraña América total,</a:t>
            </a:r>
            <a:endParaRPr lang="es-AR" dirty="0"/>
          </a:p>
          <a:p>
            <a:pPr marL="95250" indent="0">
              <a:buNone/>
            </a:pPr>
            <a:r>
              <a:rPr lang="es-ES" dirty="0"/>
              <a:t>pura raíz de un grito destinado a crecer y a estallar.</a:t>
            </a:r>
            <a:endParaRPr lang="es-AR" dirty="0"/>
          </a:p>
          <a:p>
            <a:pPr marL="95250" indent="0">
              <a:buNone/>
            </a:pPr>
            <a:r>
              <a:rPr lang="es-ES" dirty="0"/>
              <a:t> </a:t>
            </a:r>
            <a:endParaRPr lang="es-AR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14" y="980728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/>
              <a:t>Todas las voces todas,</a:t>
            </a:r>
            <a:endParaRPr lang="es-AR" dirty="0"/>
          </a:p>
          <a:p>
            <a:pPr>
              <a:buNone/>
            </a:pPr>
            <a:r>
              <a:rPr lang="es-ES" dirty="0"/>
              <a:t>todas las manos todas,</a:t>
            </a:r>
            <a:endParaRPr lang="es-AR" dirty="0"/>
          </a:p>
          <a:p>
            <a:pPr>
              <a:buNone/>
            </a:pPr>
            <a:r>
              <a:rPr lang="es-ES" dirty="0"/>
              <a:t>toda la sangre puede</a:t>
            </a:r>
            <a:endParaRPr lang="es-AR" dirty="0"/>
          </a:p>
          <a:p>
            <a:pPr>
              <a:buNone/>
            </a:pPr>
            <a:r>
              <a:rPr lang="es-ES" dirty="0"/>
              <a:t>ser canción en el viento.</a:t>
            </a:r>
            <a:endParaRPr lang="es-AR" dirty="0"/>
          </a:p>
          <a:p>
            <a:pPr>
              <a:buNone/>
            </a:pPr>
            <a:r>
              <a:rPr lang="es-ES" dirty="0"/>
              <a:t>Canta conmigo, canta </a:t>
            </a:r>
            <a:endParaRPr lang="es-AR" dirty="0"/>
          </a:p>
          <a:p>
            <a:pPr>
              <a:buNone/>
            </a:pPr>
            <a:r>
              <a:rPr lang="es-ES" dirty="0"/>
              <a:t>hermano americano;</a:t>
            </a:r>
            <a:endParaRPr lang="es-AR" dirty="0"/>
          </a:p>
          <a:p>
            <a:pPr>
              <a:buNone/>
            </a:pPr>
            <a:r>
              <a:rPr lang="es-ES" dirty="0"/>
              <a:t>libera tu esperanza </a:t>
            </a:r>
            <a:endParaRPr lang="es-AR" dirty="0"/>
          </a:p>
          <a:p>
            <a:pPr>
              <a:buNone/>
            </a:pPr>
            <a:r>
              <a:rPr lang="es-ES" dirty="0"/>
              <a:t>con un grito en la voz, en la voz...</a:t>
            </a:r>
            <a:endParaRPr lang="es-AR" dirty="0"/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6876206" y="5661248"/>
            <a:ext cx="1584176" cy="648072"/>
            <a:chOff x="5868144" y="5517232"/>
            <a:chExt cx="1584176" cy="648072"/>
          </a:xfrm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8096" y="785794"/>
            <a:ext cx="8229600" cy="55460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s-MX" sz="2600" dirty="0">
                <a:latin typeface="+mj-lt"/>
              </a:rPr>
              <a:t>Buscamos el eterno hogar, la familia ideal,</a:t>
            </a:r>
            <a:endParaRPr lang="es-AR" sz="2600" dirty="0">
              <a:latin typeface="+mj-lt"/>
            </a:endParaRPr>
          </a:p>
          <a:p>
            <a:pPr>
              <a:lnSpc>
                <a:spcPct val="90000"/>
              </a:lnSpc>
              <a:buNone/>
            </a:pPr>
            <a:r>
              <a:rPr lang="es-MX" sz="2600" dirty="0">
                <a:latin typeface="+mj-lt"/>
              </a:rPr>
              <a:t>que el Padre ha tratado siempre de realizar.</a:t>
            </a:r>
            <a:endParaRPr lang="es-AR" sz="2600" dirty="0">
              <a:latin typeface="+mj-lt"/>
            </a:endParaRPr>
          </a:p>
          <a:p>
            <a:pPr>
              <a:lnSpc>
                <a:spcPct val="90000"/>
              </a:lnSpc>
              <a:buNone/>
            </a:pPr>
            <a:r>
              <a:rPr lang="es-MX" sz="2600" dirty="0">
                <a:latin typeface="+mj-lt"/>
              </a:rPr>
              <a:t>Cielo y Tierra renovad con Su profundo amor.</a:t>
            </a:r>
            <a:endParaRPr lang="es-AR" sz="2600" dirty="0">
              <a:latin typeface="+mj-lt"/>
            </a:endParaRPr>
          </a:p>
          <a:p>
            <a:pPr>
              <a:lnSpc>
                <a:spcPct val="90000"/>
              </a:lnSpc>
              <a:buNone/>
            </a:pPr>
            <a:r>
              <a:rPr lang="es-MX" sz="2600" dirty="0">
                <a:latin typeface="+mj-lt"/>
              </a:rPr>
              <a:t>Por el mundo extended la Verdad de Dios, </a:t>
            </a:r>
            <a:endParaRPr lang="es-AR" sz="2600" dirty="0">
              <a:latin typeface="+mj-lt"/>
            </a:endParaRPr>
          </a:p>
          <a:p>
            <a:pPr>
              <a:lnSpc>
                <a:spcPct val="90000"/>
              </a:lnSpc>
              <a:buNone/>
            </a:pPr>
            <a:r>
              <a:rPr lang="es-MX" sz="2600" dirty="0">
                <a:latin typeface="+mj-lt"/>
              </a:rPr>
              <a:t>la Verdad de Dios.</a:t>
            </a:r>
            <a:endParaRPr lang="es-AR" sz="2600" dirty="0">
              <a:latin typeface="+mj-lt"/>
            </a:endParaRPr>
          </a:p>
          <a:p>
            <a:pPr>
              <a:lnSpc>
                <a:spcPct val="90000"/>
              </a:lnSpc>
              <a:buNone/>
            </a:pPr>
            <a:endParaRPr lang="es-AR" sz="2600" dirty="0">
              <a:latin typeface="+mj-lt"/>
            </a:endParaRPr>
          </a:p>
          <a:p>
            <a:pPr>
              <a:lnSpc>
                <a:spcPct val="90000"/>
              </a:lnSpc>
              <a:buNone/>
            </a:pPr>
            <a:r>
              <a:rPr lang="es-MX" sz="2600" dirty="0">
                <a:latin typeface="+mj-lt"/>
              </a:rPr>
              <a:t>El día de brillante luz, la justicia mostrad.</a:t>
            </a:r>
            <a:endParaRPr lang="es-AR" sz="2600" dirty="0">
              <a:latin typeface="+mj-lt"/>
            </a:endParaRPr>
          </a:p>
          <a:p>
            <a:pPr>
              <a:lnSpc>
                <a:spcPct val="90000"/>
              </a:lnSpc>
              <a:buNone/>
            </a:pPr>
            <a:r>
              <a:rPr lang="es-MX" sz="2600" dirty="0">
                <a:latin typeface="+mj-lt"/>
              </a:rPr>
              <a:t>En la nueva vida eterna, elevad la bondad.</a:t>
            </a:r>
            <a:endParaRPr lang="es-AR" sz="2600" dirty="0">
              <a:latin typeface="+mj-lt"/>
            </a:endParaRPr>
          </a:p>
          <a:p>
            <a:pPr>
              <a:lnSpc>
                <a:spcPct val="90000"/>
              </a:lnSpc>
              <a:buNone/>
            </a:pPr>
            <a:r>
              <a:rPr lang="es-MX" sz="2600" dirty="0">
                <a:latin typeface="+mj-lt"/>
              </a:rPr>
              <a:t>El eterno ideal del Padre alabad.</a:t>
            </a:r>
            <a:endParaRPr lang="es-AR" sz="2600" dirty="0">
              <a:latin typeface="+mj-lt"/>
            </a:endParaRPr>
          </a:p>
          <a:p>
            <a:pPr>
              <a:lnSpc>
                <a:spcPct val="90000"/>
              </a:lnSpc>
              <a:buNone/>
            </a:pPr>
            <a:r>
              <a:rPr lang="es-MX" sz="2600" dirty="0">
                <a:latin typeface="+mj-lt"/>
              </a:rPr>
              <a:t>Construid el nuevo Edén de amor y paz,</a:t>
            </a:r>
            <a:endParaRPr lang="es-AR" sz="2600" dirty="0">
              <a:latin typeface="+mj-lt"/>
            </a:endParaRPr>
          </a:p>
          <a:p>
            <a:pPr>
              <a:lnSpc>
                <a:spcPct val="90000"/>
              </a:lnSpc>
              <a:buNone/>
            </a:pPr>
            <a:r>
              <a:rPr lang="es-MX" sz="2600" dirty="0">
                <a:latin typeface="+mj-lt"/>
              </a:rPr>
              <a:t>de amor y paz.</a:t>
            </a:r>
            <a:endParaRPr lang="es-AR" sz="26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36790" y="0"/>
            <a:ext cx="6053400" cy="1219200"/>
          </a:xfrm>
        </p:spPr>
        <p:txBody>
          <a:bodyPr>
            <a:normAutofit/>
          </a:bodyPr>
          <a:lstStyle/>
          <a:p>
            <a:r>
              <a:rPr lang="es-AR" sz="5000" dirty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/>
              </a:rPr>
              <a:t> </a:t>
            </a:r>
            <a:r>
              <a:rPr lang="es-AR" sz="5000" b="1" dirty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effectLst/>
              </a:rPr>
              <a:t>Ojos de cielo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1052736"/>
            <a:ext cx="868680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dirty="0"/>
              <a:t>Si yo miro el fondo de tus ojos tiernos</a:t>
            </a:r>
            <a:endParaRPr lang="es-AR" dirty="0"/>
          </a:p>
          <a:p>
            <a:pPr>
              <a:buNone/>
            </a:pPr>
            <a:r>
              <a:rPr lang="es-ES" dirty="0"/>
              <a:t>se me borra el mundo con todo su infierno.</a:t>
            </a:r>
            <a:endParaRPr lang="es-AR" dirty="0"/>
          </a:p>
          <a:p>
            <a:pPr>
              <a:buNone/>
            </a:pPr>
            <a:r>
              <a:rPr lang="es-ES" dirty="0"/>
              <a:t>Se me borra el mundo y descubro el cielo</a:t>
            </a:r>
            <a:endParaRPr lang="es-AR" dirty="0"/>
          </a:p>
          <a:p>
            <a:pPr>
              <a:buNone/>
            </a:pPr>
            <a:r>
              <a:rPr lang="es-ES" dirty="0"/>
              <a:t>cuando me zambullo en tus ojos tiernos.</a:t>
            </a:r>
            <a:endParaRPr lang="es-AR" dirty="0"/>
          </a:p>
          <a:p>
            <a:pPr>
              <a:buNone/>
            </a:pPr>
            <a:r>
              <a:rPr lang="es-ES" dirty="0"/>
              <a:t> </a:t>
            </a:r>
            <a:endParaRPr lang="es-AR" dirty="0"/>
          </a:p>
          <a:p>
            <a:pPr>
              <a:buNone/>
            </a:pPr>
            <a:r>
              <a:rPr lang="es-ES" dirty="0"/>
              <a:t>ESTRIBILLO</a:t>
            </a:r>
            <a:endParaRPr lang="es-AR" dirty="0"/>
          </a:p>
          <a:p>
            <a:pPr>
              <a:buNone/>
            </a:pPr>
            <a:r>
              <a:rPr lang="es-ES" dirty="0"/>
              <a:t>Ojos de cielo, ojos de cielo, </a:t>
            </a:r>
            <a:endParaRPr lang="es-AR" dirty="0"/>
          </a:p>
          <a:p>
            <a:pPr>
              <a:buNone/>
            </a:pPr>
            <a:r>
              <a:rPr lang="es-ES" dirty="0"/>
              <a:t>no me abandones en pleno vuelo.</a:t>
            </a:r>
            <a:endParaRPr lang="es-AR" dirty="0"/>
          </a:p>
          <a:p>
            <a:pPr>
              <a:buNone/>
            </a:pPr>
            <a:r>
              <a:rPr lang="es-ES" dirty="0"/>
              <a:t>Ojos de cielo, ojos de cielo, </a:t>
            </a:r>
          </a:p>
          <a:p>
            <a:pPr>
              <a:buNone/>
            </a:pPr>
            <a:r>
              <a:rPr lang="es-ES" dirty="0"/>
              <a:t>toda mi vida por ese sueño.</a:t>
            </a:r>
            <a:endParaRPr lang="es-AR" dirty="0"/>
          </a:p>
          <a:p>
            <a:pPr>
              <a:buNone/>
            </a:pPr>
            <a:r>
              <a:rPr lang="es-ES" dirty="0"/>
              <a:t>Ojos de cielo, ojos de cielo. </a:t>
            </a:r>
          </a:p>
          <a:p>
            <a:pPr>
              <a:buNone/>
            </a:pPr>
            <a:r>
              <a:rPr lang="es-ES" dirty="0"/>
              <a:t>Ojos de cielo, ojos de cielo</a:t>
            </a: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654" y="332656"/>
            <a:ext cx="9073008" cy="583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dirty="0"/>
              <a:t>Si yo me olvidara de lo verdadero,</a:t>
            </a:r>
            <a:endParaRPr lang="es-AR" dirty="0"/>
          </a:p>
          <a:p>
            <a:pPr>
              <a:buNone/>
            </a:pPr>
            <a:r>
              <a:rPr lang="es-ES" dirty="0"/>
              <a:t>si yo me alejara de lo más sincero,</a:t>
            </a:r>
            <a:endParaRPr lang="es-AR" dirty="0"/>
          </a:p>
          <a:p>
            <a:pPr>
              <a:buNone/>
            </a:pPr>
            <a:r>
              <a:rPr lang="es-ES" dirty="0"/>
              <a:t>tus ojos de cielo me lo recordaran,</a:t>
            </a:r>
            <a:endParaRPr lang="es-AR" dirty="0"/>
          </a:p>
          <a:p>
            <a:pPr>
              <a:buNone/>
            </a:pPr>
            <a:r>
              <a:rPr lang="es-ES" dirty="0"/>
              <a:t>si yo me alejara de lo verdadero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r>
              <a:rPr lang="es-ES" dirty="0"/>
              <a:t>ESTRIBILLO</a:t>
            </a:r>
            <a:endParaRPr lang="es-AR" dirty="0"/>
          </a:p>
          <a:p>
            <a:pPr>
              <a:buNone/>
            </a:pPr>
            <a:r>
              <a:rPr lang="es-ES" dirty="0"/>
              <a:t>Ojos de cielo, ojos de cielo, </a:t>
            </a:r>
            <a:endParaRPr lang="es-AR" dirty="0"/>
          </a:p>
          <a:p>
            <a:pPr>
              <a:buNone/>
            </a:pPr>
            <a:r>
              <a:rPr lang="es-ES" dirty="0"/>
              <a:t>no me abandones en pleno vuelo.</a:t>
            </a:r>
            <a:endParaRPr lang="es-AR" dirty="0"/>
          </a:p>
          <a:p>
            <a:pPr>
              <a:buNone/>
            </a:pPr>
            <a:r>
              <a:rPr lang="es-ES" dirty="0"/>
              <a:t>Ojos de cielo, ojos de cielo, toda mi </a:t>
            </a:r>
          </a:p>
          <a:p>
            <a:pPr>
              <a:buNone/>
            </a:pPr>
            <a:r>
              <a:rPr lang="es-ES" dirty="0"/>
              <a:t>vida por ese sueño.</a:t>
            </a:r>
            <a:endParaRPr lang="es-AR" dirty="0"/>
          </a:p>
          <a:p>
            <a:pPr>
              <a:buNone/>
            </a:pPr>
            <a:r>
              <a:rPr lang="es-ES" dirty="0"/>
              <a:t>Ojos de cielo, ojos de cielo. </a:t>
            </a:r>
          </a:p>
          <a:p>
            <a:pPr>
              <a:buNone/>
            </a:pPr>
            <a:r>
              <a:rPr lang="es-ES" dirty="0"/>
              <a:t>Ojos de cielo, ojos de cielo</a:t>
            </a:r>
            <a:endParaRPr lang="es-AR" dirty="0"/>
          </a:p>
          <a:p>
            <a:endParaRPr lang="es-AR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548680"/>
            <a:ext cx="8229600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/>
              <a:t>Si el sol que me alumbra se apagara un día</a:t>
            </a:r>
            <a:endParaRPr lang="es-AR" sz="2700" dirty="0"/>
          </a:p>
          <a:p>
            <a:pPr>
              <a:buNone/>
            </a:pPr>
            <a:r>
              <a:rPr lang="es-ES" sz="2700" dirty="0"/>
              <a:t>y una noche oscura ganara mi vida,</a:t>
            </a:r>
            <a:endParaRPr lang="es-AR" sz="2700" dirty="0"/>
          </a:p>
          <a:p>
            <a:pPr>
              <a:buNone/>
            </a:pPr>
            <a:r>
              <a:rPr lang="es-ES" sz="2700" dirty="0"/>
              <a:t>tus ojos de cielo me iluminarían,</a:t>
            </a:r>
            <a:endParaRPr lang="es-AR" sz="2700" dirty="0"/>
          </a:p>
          <a:p>
            <a:pPr>
              <a:buNone/>
            </a:pPr>
            <a:r>
              <a:rPr lang="es-ES" sz="2700" dirty="0"/>
              <a:t>tus ojos sinceros, mi camino y guía</a:t>
            </a:r>
          </a:p>
          <a:p>
            <a:pPr>
              <a:buNone/>
            </a:pPr>
            <a:endParaRPr lang="es-ES" sz="2700" dirty="0"/>
          </a:p>
          <a:p>
            <a:pPr>
              <a:buNone/>
            </a:pPr>
            <a:r>
              <a:rPr lang="es-ES" sz="2700" dirty="0"/>
              <a:t>ESTRIBILLO</a:t>
            </a:r>
            <a:endParaRPr lang="es-AR" sz="2700" dirty="0"/>
          </a:p>
          <a:p>
            <a:pPr>
              <a:buNone/>
            </a:pPr>
            <a:r>
              <a:rPr lang="es-ES" sz="2700" dirty="0"/>
              <a:t>Ojos de cielo, ojos de cielo, </a:t>
            </a:r>
            <a:endParaRPr lang="es-AR" sz="2700" dirty="0"/>
          </a:p>
          <a:p>
            <a:pPr>
              <a:buNone/>
            </a:pPr>
            <a:r>
              <a:rPr lang="es-ES" sz="2700" dirty="0"/>
              <a:t>no me abandones en pleno vuelo.</a:t>
            </a:r>
            <a:endParaRPr lang="es-AR" sz="2700" dirty="0"/>
          </a:p>
          <a:p>
            <a:pPr>
              <a:buNone/>
            </a:pPr>
            <a:r>
              <a:rPr lang="es-ES" sz="2700" dirty="0"/>
              <a:t>Ojos de cielo, ojos de cielo, toda mi </a:t>
            </a:r>
          </a:p>
          <a:p>
            <a:pPr>
              <a:buNone/>
            </a:pPr>
            <a:r>
              <a:rPr lang="es-ES" sz="2700" dirty="0"/>
              <a:t>vida por ese sueño.</a:t>
            </a:r>
            <a:endParaRPr lang="es-AR" sz="2700" dirty="0"/>
          </a:p>
          <a:p>
            <a:pPr>
              <a:buNone/>
            </a:pPr>
            <a:r>
              <a:rPr lang="es-ES" sz="2700" dirty="0"/>
              <a:t>Ojos de cielo, ojos de cielo. </a:t>
            </a:r>
          </a:p>
          <a:p>
            <a:pPr>
              <a:buNone/>
            </a:pPr>
            <a:r>
              <a:rPr lang="es-ES" sz="2700" dirty="0"/>
              <a:t>Ojos de cielo, ojos de cielo</a:t>
            </a:r>
            <a:endParaRPr lang="es-AR" sz="2700" dirty="0"/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        </a:t>
            </a:r>
            <a:r>
              <a:rPr lang="es-AR" sz="4500" b="1" dirty="0"/>
              <a:t>Volver a empezar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1412776"/>
            <a:ext cx="8507288" cy="5445224"/>
          </a:xfrm>
        </p:spPr>
        <p:txBody>
          <a:bodyPr>
            <a:noAutofit/>
          </a:bodyPr>
          <a:lstStyle/>
          <a:p>
            <a:pPr marL="85725" indent="0">
              <a:buNone/>
            </a:pPr>
            <a:endParaRPr lang="es-ES" sz="2800" dirty="0"/>
          </a:p>
          <a:p>
            <a:pPr marL="85725" indent="0">
              <a:buNone/>
            </a:pPr>
            <a:r>
              <a:rPr lang="es-ES" dirty="0"/>
              <a:t>Pasa la vida y el tiempo no se </a:t>
            </a:r>
          </a:p>
          <a:p>
            <a:pPr marL="85725" indent="0">
              <a:buNone/>
            </a:pPr>
            <a:r>
              <a:rPr lang="es-ES" dirty="0"/>
              <a:t>queda quieto,</a:t>
            </a:r>
            <a:endParaRPr lang="es-AR" dirty="0"/>
          </a:p>
          <a:p>
            <a:pPr marL="85725" indent="0">
              <a:buNone/>
            </a:pPr>
            <a:r>
              <a:rPr lang="es-ES" dirty="0"/>
              <a:t>llevo un silencio de frío por la soledad,</a:t>
            </a:r>
            <a:endParaRPr lang="es-AR" dirty="0"/>
          </a:p>
          <a:p>
            <a:pPr marL="85725" indent="0">
              <a:buNone/>
            </a:pPr>
            <a:r>
              <a:rPr lang="es-ES" dirty="0"/>
              <a:t>en qué lugar anidaré mis sueños nuevos,</a:t>
            </a:r>
            <a:endParaRPr lang="es-AR" dirty="0"/>
          </a:p>
          <a:p>
            <a:pPr marL="85725" indent="0">
              <a:buNone/>
            </a:pPr>
            <a:r>
              <a:rPr lang="es-ES" dirty="0"/>
              <a:t>y quién me dará una mano cuando quiera despertar</a:t>
            </a:r>
            <a:endParaRPr lang="es-AR" dirty="0"/>
          </a:p>
          <a:p>
            <a:pPr marL="85725" indent="0">
              <a:buNone/>
            </a:pPr>
            <a:r>
              <a:rPr lang="es-ES" dirty="0"/>
              <a:t> </a:t>
            </a: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857232"/>
            <a:ext cx="8229600" cy="4572000"/>
          </a:xfrm>
        </p:spPr>
        <p:txBody>
          <a:bodyPr>
            <a:normAutofit lnSpcReduction="10000"/>
          </a:bodyPr>
          <a:lstStyle/>
          <a:p>
            <a:pPr marL="85725" indent="0">
              <a:buNone/>
            </a:pPr>
            <a:r>
              <a:rPr lang="es-ES" sz="3200" b="1" dirty="0"/>
              <a:t>ESTRIBILLO</a:t>
            </a:r>
            <a:endParaRPr lang="es-AR" sz="3200" b="1" dirty="0"/>
          </a:p>
          <a:p>
            <a:pPr marL="85725" indent="0">
              <a:buNone/>
            </a:pPr>
            <a:r>
              <a:rPr lang="es-ES" sz="3200" dirty="0"/>
              <a:t>Volver a empezar, </a:t>
            </a:r>
          </a:p>
          <a:p>
            <a:pPr marL="85725" indent="0">
              <a:buNone/>
            </a:pPr>
            <a:r>
              <a:rPr lang="es-ES" sz="3200" dirty="0"/>
              <a:t>que aún no termina el juego,</a:t>
            </a:r>
            <a:endParaRPr lang="es-AR" sz="3200" dirty="0"/>
          </a:p>
          <a:p>
            <a:pPr marL="85725" indent="0">
              <a:buNone/>
            </a:pPr>
            <a:r>
              <a:rPr lang="es-ES" sz="3200" dirty="0"/>
              <a:t>volver a empezar, </a:t>
            </a:r>
          </a:p>
          <a:p>
            <a:pPr marL="85725" indent="0">
              <a:buNone/>
            </a:pPr>
            <a:r>
              <a:rPr lang="es-ES" sz="3200" dirty="0"/>
              <a:t>que no se apague el fuego.</a:t>
            </a:r>
            <a:endParaRPr lang="es-AR" sz="3200" dirty="0"/>
          </a:p>
          <a:p>
            <a:pPr marL="85725" indent="0">
              <a:buNone/>
            </a:pPr>
            <a:r>
              <a:rPr lang="es-ES" sz="3200" dirty="0"/>
              <a:t>Queda mucho por andar, </a:t>
            </a:r>
          </a:p>
          <a:p>
            <a:pPr marL="85725" indent="0">
              <a:buNone/>
            </a:pPr>
            <a:r>
              <a:rPr lang="es-ES" sz="3200" dirty="0"/>
              <a:t>y que mañana será un día nuevo</a:t>
            </a:r>
          </a:p>
          <a:p>
            <a:pPr marL="85725" indent="0">
              <a:buNone/>
            </a:pPr>
            <a:r>
              <a:rPr lang="es-ES" sz="3200" dirty="0"/>
              <a:t>bajo el sol, volver a empezar</a:t>
            </a:r>
            <a:endParaRPr lang="es-AR" sz="3200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785795"/>
            <a:ext cx="8643966" cy="5649491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s-ES" sz="3100" dirty="0"/>
              <a:t>Se fueron los aplausos y algunos recuerdos,</a:t>
            </a:r>
            <a:endParaRPr lang="es-AR" sz="3100" dirty="0"/>
          </a:p>
          <a:p>
            <a:pPr marL="85725" indent="0">
              <a:buNone/>
            </a:pPr>
            <a:r>
              <a:rPr lang="es-ES" sz="3100" dirty="0"/>
              <a:t>y el eco de la gloria duerme en un placar.</a:t>
            </a:r>
            <a:endParaRPr lang="es-AR" sz="3100" dirty="0"/>
          </a:p>
          <a:p>
            <a:pPr marL="85725" indent="0">
              <a:buNone/>
            </a:pPr>
            <a:r>
              <a:rPr lang="es-ES" sz="3100" dirty="0"/>
              <a:t>Yo seguiré adelante atravesando miedos,</a:t>
            </a:r>
            <a:endParaRPr lang="es-AR" sz="3100" dirty="0"/>
          </a:p>
          <a:p>
            <a:pPr marL="85725" indent="0">
              <a:buNone/>
            </a:pPr>
            <a:r>
              <a:rPr lang="es-ES" sz="3100" dirty="0"/>
              <a:t>sabe Dios que nunca es tarde </a:t>
            </a:r>
          </a:p>
          <a:p>
            <a:pPr marL="85725" indent="0">
              <a:buNone/>
            </a:pPr>
            <a:r>
              <a:rPr lang="es-ES" sz="3100" dirty="0"/>
              <a:t>para volver a empezar</a:t>
            </a:r>
          </a:p>
          <a:p>
            <a:pPr marL="85725" indent="0">
              <a:buNone/>
            </a:pPr>
            <a:endParaRPr lang="es-ES" sz="3100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785794"/>
            <a:ext cx="8229600" cy="5618096"/>
          </a:xfrm>
        </p:spPr>
        <p:txBody>
          <a:bodyPr>
            <a:noAutofit/>
          </a:bodyPr>
          <a:lstStyle/>
          <a:p>
            <a:pPr marL="85725" indent="0">
              <a:buNone/>
            </a:pPr>
            <a:r>
              <a:rPr lang="es-ES" b="1" dirty="0"/>
              <a:t>ESTRIBILLO</a:t>
            </a:r>
            <a:endParaRPr lang="es-AR" b="1" dirty="0"/>
          </a:p>
          <a:p>
            <a:pPr marL="85725" indent="0">
              <a:buNone/>
            </a:pPr>
            <a:r>
              <a:rPr lang="es-ES" dirty="0"/>
              <a:t>Volver a empezar, que aún no </a:t>
            </a:r>
          </a:p>
          <a:p>
            <a:pPr marL="85725" indent="0">
              <a:buNone/>
            </a:pPr>
            <a:r>
              <a:rPr lang="es-ES" dirty="0"/>
              <a:t>termina el juego,</a:t>
            </a:r>
            <a:endParaRPr lang="es-AR" dirty="0"/>
          </a:p>
          <a:p>
            <a:pPr marL="85725" indent="0">
              <a:buNone/>
            </a:pPr>
            <a:r>
              <a:rPr lang="es-ES" dirty="0"/>
              <a:t>volver a empezar, que no se apague el fuego.</a:t>
            </a:r>
            <a:endParaRPr lang="es-AR" dirty="0"/>
          </a:p>
          <a:p>
            <a:pPr marL="85725" indent="0">
              <a:buNone/>
            </a:pPr>
            <a:r>
              <a:rPr lang="es-ES" dirty="0"/>
              <a:t>Queda mucho por andar, y que mañana será un día nuevo</a:t>
            </a:r>
          </a:p>
          <a:p>
            <a:pPr marL="85725" indent="0">
              <a:buNone/>
            </a:pPr>
            <a:r>
              <a:rPr lang="es-ES" dirty="0"/>
              <a:t>bajo el sol, volver a empezar</a:t>
            </a:r>
            <a:endParaRPr lang="es-AR" dirty="0"/>
          </a:p>
          <a:p>
            <a:pPr marL="85725" indent="0">
              <a:buNone/>
            </a:pPr>
            <a:endParaRPr lang="es-AR" dirty="0"/>
          </a:p>
          <a:p>
            <a:pPr marL="85725" indent="0">
              <a:buNone/>
            </a:pPr>
            <a:r>
              <a:rPr lang="es-ES" dirty="0"/>
              <a:t>Volver a empezar, volver a intentar, </a:t>
            </a:r>
          </a:p>
          <a:p>
            <a:pPr marL="85725" indent="0">
              <a:buNone/>
            </a:pPr>
            <a:r>
              <a:rPr lang="es-ES" dirty="0"/>
              <a:t>volver a empezar...</a:t>
            </a:r>
            <a:endParaRPr lang="es-AR" dirty="0"/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7380262" y="5877272"/>
            <a:ext cx="1440160" cy="576064"/>
            <a:chOff x="5868144" y="5517232"/>
            <a:chExt cx="1584176" cy="648072"/>
          </a:xfrm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26562" y="5517232"/>
              <a:ext cx="1152128" cy="51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b="1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51170" y="285728"/>
            <a:ext cx="3500462" cy="1518432"/>
          </a:xfrm>
        </p:spPr>
        <p:txBody>
          <a:bodyPr>
            <a:normAutofit/>
          </a:bodyPr>
          <a:lstStyle/>
          <a:p>
            <a:r>
              <a:rPr lang="es-AR" sz="4800" b="1" dirty="0">
                <a:ln>
                  <a:noFill/>
                </a:ln>
                <a:effectLst/>
              </a:rPr>
              <a:t>RESISTIRÉ</a:t>
            </a:r>
            <a:r>
              <a:rPr lang="es-AR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s-AR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es-AR" sz="4800" dirty="0">
              <a:ln>
                <a:noFill/>
              </a:ln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22410" y="164305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700" dirty="0">
                <a:latin typeface="+mj-lt"/>
              </a:rPr>
              <a:t>Cuando pierda todas las partidas,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cuando duerma con la soledad,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cuando se me cierren las salidas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y la noche no me deje en paz.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Cuando sienta miedo del silencio,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cuando cueste mantenerse en pie,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cuando se revelen los recuerdos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y me pongan contra la pared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9534" y="500043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7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Resistiré erguido frente a todo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me envolveré de hierro para endurecer la piel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y aunque los vientos de la vida soplen fuerte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soy como el junco que se dobla pero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siempre sigue en pie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Resistiré, para seguir viviendo,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soportaré los golpes y jamás me rendiré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y aunque los sueños se me rompan en pedazos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resistiré, resistiré...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1071547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700" dirty="0">
                <a:latin typeface="+mj-lt"/>
              </a:rPr>
              <a:t>Cuando el mundo pierda toda magia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 cuando mi enemigo sea yo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 cuando me apuñale la nostalgia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y no reconozca ni mi voz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Cuando me amenace la locura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 cuando en mi moneda salga cruz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 cuando el diablo pase la factura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o si alguna vez me faltes tú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22410" y="0"/>
            <a:ext cx="8215338" cy="1327594"/>
          </a:xfrm>
        </p:spPr>
        <p:txBody>
          <a:bodyPr>
            <a:noAutofit/>
          </a:bodyPr>
          <a:lstStyle/>
          <a:p>
            <a:r>
              <a:rPr lang="es-AR" sz="4800" b="1" dirty="0">
                <a:ln>
                  <a:noFill/>
                </a:ln>
                <a:effectLst/>
                <a:latin typeface="+mn-lt"/>
              </a:rPr>
              <a:t>La Bendición de Gloria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72660" y="1290420"/>
            <a:ext cx="10212058" cy="48028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300" dirty="0">
                <a:latin typeface="+mj-lt"/>
              </a:rPr>
              <a:t>Ved la luz de gloria que brilla con el resplandor del sol.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Reavivad ya vuestra fuerza, ¡oh espíritus de libertad!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A los montes y a los valles y a torrentes despertad.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Que la luz de la vida haga al mundo renacer.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Que la luz de la vida haga al mundo renacer.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 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Nos llamó para restaurarle la gran gloria que El perdió.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El Señor en Su grandeza llena el universo con Su amor,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Mientras busca a quiénes puedan dar al mundo la libertad.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¿Cómo puedo negarme si El me llama sin cesar?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¿Cómo puedo negarme si El me llama sin cesar?</a:t>
            </a:r>
            <a:endParaRPr lang="es-AR" sz="2300" dirty="0">
              <a:latin typeface="+mj-lt"/>
            </a:endParaRPr>
          </a:p>
          <a:p>
            <a:pPr>
              <a:buNone/>
            </a:pPr>
            <a:endParaRPr lang="es-AR" sz="2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548681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700" b="1" dirty="0">
                <a:latin typeface="+mj-lt"/>
              </a:rPr>
              <a:t>ESTRIBILLO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Resistiré erguido frente a todo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me envolveré de hierro para endurecer la piel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y aunque los vientos de la vida soplen fuerte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soy como el junco que se dobla pero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siempre sigue en pie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Resistiré, para seguir viviendo,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soportaré los golpes y jamás me rendiré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y aunque los sueños se me rompan en pedazos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resistiré, resistiré...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876206" y="5805264"/>
            <a:ext cx="1584176" cy="648072"/>
            <a:chOff x="5868144" y="5517232"/>
            <a:chExt cx="1584176" cy="648072"/>
          </a:xfrm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8062" y="214290"/>
            <a:ext cx="8115328" cy="1399032"/>
          </a:xfrm>
        </p:spPr>
        <p:txBody>
          <a:bodyPr/>
          <a:lstStyle/>
          <a:p>
            <a:r>
              <a:rPr lang="es-AR" dirty="0"/>
              <a:t>              </a:t>
            </a:r>
            <a:r>
              <a:rPr lang="es-AR" sz="4400" b="1" dirty="0">
                <a:ln>
                  <a:noFill/>
                </a:ln>
                <a:effectLst/>
              </a:rPr>
              <a:t>Tren del cielo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582" y="1340768"/>
            <a:ext cx="8676456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dirty="0"/>
              <a:t>Viajo por las nubes, voy llevando mi canción</a:t>
            </a:r>
            <a:endParaRPr lang="es-AR" dirty="0"/>
          </a:p>
          <a:p>
            <a:pPr>
              <a:buNone/>
            </a:pPr>
            <a:r>
              <a:rPr lang="es-MX" dirty="0"/>
              <a:t>Vuelo por los cielos, con las alas de mi corazón</a:t>
            </a:r>
            <a:endParaRPr lang="es-AR" dirty="0"/>
          </a:p>
          <a:p>
            <a:pPr>
              <a:buNone/>
            </a:pPr>
            <a:r>
              <a:rPr lang="es-MX" dirty="0"/>
              <a:t>Déjame que llegue, que me está llamando el sol</a:t>
            </a:r>
            <a:endParaRPr lang="es-AR" dirty="0"/>
          </a:p>
          <a:p>
            <a:pPr>
              <a:buNone/>
            </a:pPr>
            <a:r>
              <a:rPr lang="es-MX" dirty="0"/>
              <a:t>Vuelan los que pueden volar con la imaginación</a:t>
            </a:r>
            <a:endParaRPr lang="es-AR" dirty="0"/>
          </a:p>
          <a:p>
            <a:pPr>
              <a:buNone/>
            </a:pPr>
            <a:endParaRPr lang="es-MX" sz="1000" dirty="0"/>
          </a:p>
          <a:p>
            <a:pPr>
              <a:buNone/>
            </a:pPr>
            <a:r>
              <a:rPr lang="es-MX" b="1" dirty="0"/>
              <a:t>ESTRIBILLO</a:t>
            </a:r>
            <a:endParaRPr lang="es-AR" b="1" dirty="0"/>
          </a:p>
          <a:p>
            <a:pPr>
              <a:buNone/>
            </a:pPr>
            <a:r>
              <a:rPr lang="es-MX" dirty="0"/>
              <a:t>Voy, voy llegando al sol</a:t>
            </a:r>
            <a:endParaRPr lang="es-AR" dirty="0"/>
          </a:p>
          <a:p>
            <a:pPr>
              <a:buNone/>
            </a:pPr>
            <a:r>
              <a:rPr lang="es-MX" dirty="0"/>
              <a:t>Ven, que nos lleva el viento           </a:t>
            </a:r>
            <a:endParaRPr lang="es-AR" dirty="0"/>
          </a:p>
          <a:p>
            <a:pPr>
              <a:buNone/>
            </a:pPr>
            <a:r>
              <a:rPr lang="es-MX" dirty="0"/>
              <a:t>Ahora voy, llevo mi emoción</a:t>
            </a:r>
            <a:endParaRPr lang="es-AR" dirty="0"/>
          </a:p>
          <a:p>
            <a:pPr>
              <a:buNone/>
            </a:pPr>
            <a:r>
              <a:rPr lang="es-MX" dirty="0" err="1"/>
              <a:t>Vooooyyyy</a:t>
            </a:r>
            <a:r>
              <a:rPr lang="es-MX" dirty="0"/>
              <a:t>   por el tren del cielo </a:t>
            </a:r>
            <a:endParaRPr lang="es-AR" dirty="0"/>
          </a:p>
          <a:p>
            <a:pPr>
              <a:buNone/>
            </a:pPr>
            <a:r>
              <a:rPr lang="es-MX" dirty="0"/>
              <a:t> </a:t>
            </a: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22410" y="836712"/>
            <a:ext cx="8676456" cy="602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/>
              <a:t>Voy por la montaña, hasta que me abrace el mar</a:t>
            </a:r>
            <a:endParaRPr lang="es-AR" dirty="0"/>
          </a:p>
          <a:p>
            <a:pPr>
              <a:buNone/>
            </a:pPr>
            <a:r>
              <a:rPr lang="es-MX" dirty="0"/>
              <a:t>Por la </a:t>
            </a:r>
            <a:r>
              <a:rPr lang="es-MX" dirty="0" err="1"/>
              <a:t>Pachamama</a:t>
            </a:r>
            <a:r>
              <a:rPr lang="es-MX" dirty="0"/>
              <a:t>, que nos da la libertad</a:t>
            </a:r>
            <a:endParaRPr lang="es-AR" dirty="0"/>
          </a:p>
          <a:p>
            <a:pPr>
              <a:buNone/>
            </a:pPr>
            <a:r>
              <a:rPr lang="es-MX" dirty="0"/>
              <a:t>Voy por los caminos que nos llevan a la verdad</a:t>
            </a:r>
            <a:endParaRPr lang="es-AR" dirty="0"/>
          </a:p>
          <a:p>
            <a:pPr>
              <a:buNone/>
            </a:pPr>
            <a:r>
              <a:rPr lang="es-MX" dirty="0"/>
              <a:t>La senda del indio para toda la humanidad</a:t>
            </a:r>
            <a:endParaRPr lang="es-ES" dirty="0"/>
          </a:p>
          <a:p>
            <a:pPr>
              <a:buNone/>
            </a:pPr>
            <a:endParaRPr lang="es-AR" sz="1500" dirty="0"/>
          </a:p>
          <a:p>
            <a:pPr>
              <a:buNone/>
            </a:pPr>
            <a:r>
              <a:rPr lang="es-MX" b="1" dirty="0"/>
              <a:t>ESTRIBILLO</a:t>
            </a:r>
          </a:p>
          <a:p>
            <a:pPr>
              <a:buNone/>
            </a:pPr>
            <a:r>
              <a:rPr lang="es-MX" dirty="0"/>
              <a:t>Voy, voy llegando al sol</a:t>
            </a:r>
            <a:endParaRPr lang="es-AR" dirty="0"/>
          </a:p>
          <a:p>
            <a:pPr>
              <a:buNone/>
            </a:pPr>
            <a:r>
              <a:rPr lang="es-MX" dirty="0"/>
              <a:t>Ven, que nos lleva el viento           </a:t>
            </a:r>
            <a:endParaRPr lang="es-AR" dirty="0"/>
          </a:p>
          <a:p>
            <a:pPr>
              <a:buNone/>
            </a:pPr>
            <a:r>
              <a:rPr lang="es-MX" dirty="0"/>
              <a:t>Ahora voy, llevo mi emoción</a:t>
            </a:r>
            <a:endParaRPr lang="es-AR" dirty="0"/>
          </a:p>
          <a:p>
            <a:pPr>
              <a:buNone/>
            </a:pPr>
            <a:r>
              <a:rPr lang="es-MX" dirty="0" err="1"/>
              <a:t>Vooooyyyy</a:t>
            </a:r>
            <a:r>
              <a:rPr lang="es-MX" dirty="0"/>
              <a:t>   por el tren del cielo</a:t>
            </a:r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7884318" y="5877272"/>
            <a:ext cx="1584176" cy="648072"/>
            <a:chOff x="5868144" y="5517232"/>
            <a:chExt cx="1584176" cy="648072"/>
          </a:xfrm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65286" y="0"/>
            <a:ext cx="6115064" cy="1399032"/>
          </a:xfrm>
        </p:spPr>
        <p:txBody>
          <a:bodyPr>
            <a:normAutofit/>
          </a:bodyPr>
          <a:lstStyle/>
          <a:p>
            <a:pPr algn="ctr"/>
            <a:r>
              <a:rPr lang="es-AR" sz="5000" dirty="0">
                <a:ln>
                  <a:noFill/>
                </a:ln>
                <a:effectLst/>
              </a:rPr>
              <a:t> </a:t>
            </a:r>
            <a:r>
              <a:rPr lang="es-AR" sz="5000" b="1" dirty="0">
                <a:ln>
                  <a:noFill/>
                </a:ln>
                <a:effectLst/>
              </a:rPr>
              <a:t>Sueños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658" y="1071546"/>
            <a:ext cx="81534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dirty="0"/>
              <a:t>Cuando la noche se acerca </a:t>
            </a:r>
          </a:p>
          <a:p>
            <a:pPr>
              <a:buNone/>
            </a:pPr>
            <a:r>
              <a:rPr lang="es-ES" dirty="0"/>
              <a:t>hay algo en el alma que vuelve a brillar; </a:t>
            </a:r>
          </a:p>
          <a:p>
            <a:pPr>
              <a:buNone/>
            </a:pPr>
            <a:r>
              <a:rPr lang="es-ES" dirty="0"/>
              <a:t>con la luz de las estrellas</a:t>
            </a:r>
            <a:endParaRPr lang="es-AR" dirty="0"/>
          </a:p>
          <a:p>
            <a:pPr>
              <a:buNone/>
            </a:pPr>
            <a:r>
              <a:rPr lang="es-ES" dirty="0"/>
              <a:t>en mis sentimientos </a:t>
            </a:r>
          </a:p>
          <a:p>
            <a:pPr>
              <a:buNone/>
            </a:pPr>
            <a:r>
              <a:rPr lang="es-ES" dirty="0"/>
              <a:t>te vuelvo a encontrar</a:t>
            </a:r>
            <a:endParaRPr lang="es-AR" dirty="0"/>
          </a:p>
          <a:p>
            <a:pPr>
              <a:buNone/>
            </a:pPr>
            <a:r>
              <a:rPr lang="es-ES" dirty="0"/>
              <a:t> </a:t>
            </a:r>
            <a:endParaRPr lang="es-AR" dirty="0"/>
          </a:p>
          <a:p>
            <a:pPr>
              <a:buNone/>
            </a:pPr>
            <a:r>
              <a:rPr lang="es-ES" b="1" dirty="0"/>
              <a:t>(PUENTE)</a:t>
            </a:r>
            <a:endParaRPr lang="es-AR" b="1" dirty="0"/>
          </a:p>
          <a:p>
            <a:pPr>
              <a:buNone/>
            </a:pPr>
            <a:r>
              <a:rPr lang="es-ES" dirty="0"/>
              <a:t>Quiero que me mires a los ojos</a:t>
            </a:r>
            <a:endParaRPr lang="es-AR" dirty="0"/>
          </a:p>
          <a:p>
            <a:pPr>
              <a:buNone/>
            </a:pPr>
            <a:r>
              <a:rPr lang="es-ES" dirty="0"/>
              <a:t>y que no preguntes nada más</a:t>
            </a:r>
            <a:endParaRPr lang="es-AR" dirty="0"/>
          </a:p>
          <a:p>
            <a:pPr>
              <a:buNone/>
            </a:pPr>
            <a:r>
              <a:rPr lang="es-ES" dirty="0"/>
              <a:t>quiero que este día </a:t>
            </a:r>
          </a:p>
          <a:p>
            <a:pPr>
              <a:buNone/>
            </a:pPr>
            <a:r>
              <a:rPr lang="es-ES" dirty="0"/>
              <a:t>sueltes toda esa alegría</a:t>
            </a:r>
            <a:endParaRPr lang="es-AR" dirty="0"/>
          </a:p>
          <a:p>
            <a:pPr>
              <a:buNone/>
            </a:pPr>
            <a:r>
              <a:rPr lang="es-ES" dirty="0"/>
              <a:t>que ya no puedes guardar</a:t>
            </a: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436658" y="285729"/>
            <a:ext cx="8229600" cy="6264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3000" dirty="0"/>
              <a:t>Paso las horas cantando 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oyendo en el viento la misma canción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Porque el tiempo que vale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lo marca el latido de mi corazón</a:t>
            </a:r>
          </a:p>
          <a:p>
            <a:pPr>
              <a:buNone/>
            </a:pPr>
            <a:endParaRPr lang="es-ES" sz="3000" dirty="0"/>
          </a:p>
          <a:p>
            <a:pPr>
              <a:buNone/>
            </a:pPr>
            <a:r>
              <a:rPr lang="es-ES" sz="3000" b="1" dirty="0"/>
              <a:t>(PUENTE)</a:t>
            </a:r>
            <a:endParaRPr lang="es-AR" sz="3000" b="1" dirty="0"/>
          </a:p>
          <a:p>
            <a:pPr>
              <a:buNone/>
            </a:pPr>
            <a:r>
              <a:rPr lang="es-ES" sz="3000" dirty="0"/>
              <a:t>Quiero que me mires a los ojos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y que no preguntes nada más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quiero que este día </a:t>
            </a:r>
          </a:p>
          <a:p>
            <a:pPr>
              <a:buNone/>
            </a:pPr>
            <a:r>
              <a:rPr lang="es-ES" sz="3000" dirty="0"/>
              <a:t>sueltes toda esa alegría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que ya no puedes guardar</a:t>
            </a:r>
            <a:endParaRPr lang="es-AR" sz="3000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1071547"/>
            <a:ext cx="8229600" cy="52174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3000" b="1" dirty="0"/>
              <a:t>ESTRIBILLO</a:t>
            </a:r>
            <a:endParaRPr lang="es-AR" sz="3000" b="1" dirty="0"/>
          </a:p>
          <a:p>
            <a:pPr>
              <a:buNone/>
            </a:pPr>
            <a:r>
              <a:rPr lang="es-ES" sz="3000" dirty="0"/>
              <a:t>Deja que tus sueños sean olas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que se van libres como el viento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en mitad del mar.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Quiero que la vida sea un tesoro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sin igual, de los buenos tiempos 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siempre quiero más.</a:t>
            </a:r>
            <a:endParaRPr lang="es-AR" sz="3000" dirty="0"/>
          </a:p>
          <a:p>
            <a:pPr>
              <a:buNone/>
            </a:pPr>
            <a:r>
              <a:rPr lang="es-ES" sz="500" dirty="0"/>
              <a:t> </a:t>
            </a:r>
            <a:endParaRPr lang="es-AR" sz="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998662" y="476250"/>
            <a:ext cx="9342040" cy="59055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3000" dirty="0"/>
              <a:t>Soy como el agua del río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y por el camino me dejo llevar.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Porque aprendí que en la vida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por todo lo malo algo bueno te da</a:t>
            </a:r>
          </a:p>
          <a:p>
            <a:pPr>
              <a:buNone/>
            </a:pPr>
            <a:endParaRPr lang="es-ES" sz="3000" dirty="0"/>
          </a:p>
          <a:p>
            <a:pPr>
              <a:buNone/>
            </a:pPr>
            <a:r>
              <a:rPr lang="es-ES" sz="3000" dirty="0"/>
              <a:t>  </a:t>
            </a:r>
            <a:r>
              <a:rPr lang="es-ES" sz="3000" b="1" dirty="0"/>
              <a:t>PUENTE</a:t>
            </a:r>
            <a:endParaRPr lang="es-AR" sz="3000" b="1" dirty="0"/>
          </a:p>
          <a:p>
            <a:pPr>
              <a:buNone/>
            </a:pPr>
            <a:r>
              <a:rPr lang="es-ES" sz="3000" dirty="0"/>
              <a:t>Quiero que me mires a los ojos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y que no preguntes nada más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quiero que este día sueltes </a:t>
            </a:r>
          </a:p>
          <a:p>
            <a:pPr>
              <a:buNone/>
            </a:pPr>
            <a:r>
              <a:rPr lang="es-ES" sz="3000" dirty="0"/>
              <a:t>toda esa alegría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que ya no puedes guardar</a:t>
            </a:r>
          </a:p>
          <a:p>
            <a:pPr>
              <a:buNone/>
            </a:pPr>
            <a:endParaRPr lang="es-AR" sz="2800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571480"/>
            <a:ext cx="8229600" cy="5400600"/>
          </a:xfrm>
        </p:spPr>
        <p:txBody>
          <a:bodyPr>
            <a:noAutofit/>
          </a:bodyPr>
          <a:lstStyle/>
          <a:p>
            <a:pPr>
              <a:buNone/>
            </a:pPr>
            <a:endParaRPr lang="es-ES" sz="3000" dirty="0"/>
          </a:p>
          <a:p>
            <a:pPr>
              <a:buNone/>
            </a:pPr>
            <a:r>
              <a:rPr lang="es-ES" sz="3000" b="1" dirty="0"/>
              <a:t>ESTRIBILLO</a:t>
            </a:r>
            <a:endParaRPr lang="es-AR" sz="3000" b="1" dirty="0"/>
          </a:p>
          <a:p>
            <a:pPr>
              <a:buNone/>
            </a:pPr>
            <a:r>
              <a:rPr lang="es-ES" sz="3000" dirty="0"/>
              <a:t>Deja que tus sueños sean olas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que se van libres como el viento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en mitad del mar.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Quiero que la vida sea un tesoro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sin igual, de los buenos tiempos 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siempre quiero más</a:t>
            </a:r>
            <a:endParaRPr lang="es-AR" sz="3000" dirty="0"/>
          </a:p>
          <a:p>
            <a:pPr>
              <a:buNone/>
            </a:pPr>
            <a:endParaRPr lang="es-AR" sz="3000" dirty="0"/>
          </a:p>
          <a:p>
            <a:pPr>
              <a:buNone/>
            </a:pPr>
            <a:endParaRPr lang="es-AR" sz="3000" dirty="0"/>
          </a:p>
        </p:txBody>
      </p:sp>
      <p:grpSp>
        <p:nvGrpSpPr>
          <p:cNvPr id="4" name="3 Grupo"/>
          <p:cNvGrpSpPr/>
          <p:nvPr/>
        </p:nvGrpSpPr>
        <p:grpSpPr>
          <a:xfrm>
            <a:off x="6876206" y="5805264"/>
            <a:ext cx="1584176" cy="648072"/>
            <a:chOff x="5868144" y="5517232"/>
            <a:chExt cx="1584176" cy="648072"/>
          </a:xfrm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51104" y="0"/>
            <a:ext cx="4786346" cy="1143000"/>
          </a:xfrm>
        </p:spPr>
        <p:txBody>
          <a:bodyPr>
            <a:normAutofit/>
          </a:bodyPr>
          <a:lstStyle/>
          <a:p>
            <a:pPr algn="ctr"/>
            <a:r>
              <a:rPr lang="es-AR" sz="44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AR" sz="4400" b="1" dirty="0">
                <a:ln>
                  <a:noFill/>
                </a:ln>
                <a:effectLst/>
              </a:rPr>
              <a:t>Milagros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22410" y="1071546"/>
            <a:ext cx="9391438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700" dirty="0">
                <a:latin typeface="+mj-lt"/>
              </a:rPr>
              <a:t>Soy de todos un amigo,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soy de nadie un enemigo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y las cosas sólo Dios las cambiará;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y aunque soy inocente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de este mundo soy consciente,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en la vida hay luchar para encontrar.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Y así la vida, compañera y gran amiga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Nos empuja hasta llegar a su final (bis)</a:t>
            </a:r>
            <a:endParaRPr lang="es-AR" sz="2700" dirty="0">
              <a:latin typeface="+mj-lt"/>
            </a:endParaRPr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548681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700" dirty="0">
                <a:latin typeface="+mj-lt"/>
              </a:rPr>
              <a:t>Pero no debo enojarme por el trato que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han de darme,                 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pues todo rotará y cambiará.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Y aquí pasaré mis días entre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sombras escondidas,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para al final la luz poder hallar.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Y esa luz tan linda compañera y gran amiga,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no nos dejará porque es la eternidad (bis)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805264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05752" y="576064"/>
            <a:ext cx="9890934" cy="6453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300" dirty="0">
                <a:latin typeface="+mj-lt"/>
              </a:rPr>
              <a:t>De la muerte me ha despertado a la gloria de la luz.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Cuando Él que me ha salvado, me abraza en Su corazón.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¡Cómo siento la alegría del amor que El tiene por mi!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Compartid Su alegría y Su gloria alabad.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Compartid Su alegría y Su gloria alabad.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 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El me muestra la vida eterna y me da Su Bendición.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Por su gracia yo me siento lleno de Su tierno y dulce amor.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¿Cómo puedo devolverle tanta gracia y bendición?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¡Que indigno me siento dentro de mi corazón!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¡Que indigno me siento dentro de mi corazón!</a:t>
            </a:r>
            <a:endParaRPr lang="es-AR" sz="23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36724" y="285728"/>
            <a:ext cx="6686568" cy="1399032"/>
          </a:xfrm>
          <a:effectLst/>
        </p:spPr>
        <p:txBody>
          <a:bodyPr>
            <a:normAutofit/>
          </a:bodyPr>
          <a:lstStyle/>
          <a:p>
            <a:r>
              <a:rPr lang="es-AR" sz="4400" b="1" dirty="0">
                <a:ln>
                  <a:noFill/>
                </a:ln>
                <a:effectLst/>
              </a:rPr>
              <a:t>Tratar de estar mejor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500174"/>
            <a:ext cx="8676456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700" dirty="0">
                <a:latin typeface="+mj-lt"/>
              </a:rPr>
              <a:t>Cuenta esa vieja historia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que a pesar de todo algunas cosas quedan,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los momentos vividos,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recuerdos que van a quedar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en lo profundo del alma.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Nada puede hacerte olvidar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que anduvimos el mismo camino,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y las cosas que hicimos fue porque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quisimos estar</a:t>
            </a:r>
            <a:r>
              <a:rPr lang="es-AR" sz="2700" dirty="0">
                <a:latin typeface="+mj-lt"/>
              </a:rPr>
              <a:t> </a:t>
            </a:r>
            <a:r>
              <a:rPr lang="es-MX" sz="2700" dirty="0">
                <a:latin typeface="+mj-lt"/>
              </a:rPr>
              <a:t>de nuevo en este lugar.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476672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700" dirty="0">
                <a:latin typeface="+mj-lt"/>
              </a:rPr>
              <a:t>A pesar de los errores,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a pesar de los defectos y virtudes,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guardo en mí los mejores momentos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que van a quedar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en lo profundo del alma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Deja todo y no lo pienses más,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no se puede olvidar lo vivido,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y tus seres queridos te extrañan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cuando ya no estás,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no quieren llorarte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582" y="463150"/>
            <a:ext cx="8579296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700" dirty="0">
                <a:latin typeface="+mj-lt"/>
              </a:rPr>
              <a:t>Tantas veces tuvimos que estar separados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y sentir que a pesar de la distancia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sentimos lo mismo en cualquier momento.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Nada puede hacerte olvidar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que anduvimos el mismo camino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y las cosas que hicimos fue porque quisimos estar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de nuevo en este lugar.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No te compliques más, siempre hay una razón,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tratar de revivir, tratar de estar mejor</a:t>
            </a:r>
            <a:endParaRPr lang="es-AR" sz="27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7380262" y="6021288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9600" y="571480"/>
            <a:ext cx="6533348" cy="1066800"/>
          </a:xfrm>
        </p:spPr>
        <p:txBody>
          <a:bodyPr>
            <a:normAutofit/>
          </a:bodyPr>
          <a:lstStyle/>
          <a:p>
            <a:r>
              <a:rPr lang="es-AR" sz="4400" b="1" dirty="0">
                <a:ln>
                  <a:noFill/>
                </a:ln>
                <a:effectLst/>
              </a:rPr>
              <a:t>Un mundo diferente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1916833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700" dirty="0">
                <a:latin typeface="+mj-lt"/>
              </a:rPr>
              <a:t>Se que hay en tus ojos con solo mirar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Que estás cansado de andar y de andar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y caminar, girando siempre en un lugar.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Se que las ventanas se pueden abrir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cambiar el aire depende de ti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te ayudará, vale la pena una vez más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9534" y="214291"/>
            <a:ext cx="8229600" cy="57214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b="1" dirty="0">
                <a:latin typeface="+mj-lt"/>
              </a:rPr>
              <a:t>ESTRIBILLO</a:t>
            </a:r>
            <a:endParaRPr lang="es-AR" b="1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Saber que se puede, querer que se pueda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quitarse los miedos, sacarlos afuera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pintarse la cara color esperanza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tentar al futuro con el corazón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 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Es mejor perderse que nunca embarcar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mejor  tentarse a dejar de intentar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aunque ya vez que no es tan fácil empezar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 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Se que lo imposible se puede lograr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que la tristeza algún día se ira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y así será, la vida cambia y cambiará</a:t>
            </a:r>
            <a:endParaRPr lang="es-AR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642919"/>
            <a:ext cx="8229600" cy="53614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sz="2700" dirty="0">
                <a:latin typeface="+mj-lt"/>
              </a:rPr>
              <a:t>Sentirás que el alma vuela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por cantar una vez más</a:t>
            </a:r>
          </a:p>
          <a:p>
            <a:pPr>
              <a:buNone/>
            </a:pPr>
            <a:endParaRPr lang="es-MX" sz="2700" dirty="0">
              <a:latin typeface="+mj-lt"/>
            </a:endParaRPr>
          </a:p>
          <a:p>
            <a:pPr>
              <a:buNone/>
            </a:pPr>
            <a:r>
              <a:rPr lang="es-MX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Saber que se puede, querer que se pueda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quitarse los miedos, sacarlos afuera,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pintarse la cara color esperanza,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tentar al futuro con el corazón</a:t>
            </a:r>
          </a:p>
          <a:p>
            <a:pPr>
              <a:buNone/>
            </a:pPr>
            <a:endParaRPr lang="es-MX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Vale más poder brillar , que solo buscar ver el sol</a:t>
            </a:r>
          </a:p>
          <a:p>
            <a:pPr>
              <a:buNone/>
            </a:pPr>
            <a:endParaRPr lang="es-MX" sz="2700" b="1" dirty="0">
              <a:latin typeface="+mj-lt"/>
            </a:endParaRPr>
          </a:p>
          <a:p>
            <a:pPr>
              <a:buNone/>
            </a:pPr>
            <a:r>
              <a:rPr lang="es-MX" sz="2700" b="1" dirty="0">
                <a:latin typeface="+mj-lt"/>
              </a:rPr>
              <a:t>ESTRIBILLO</a:t>
            </a:r>
          </a:p>
          <a:p>
            <a:pPr>
              <a:buNone/>
            </a:pPr>
            <a:endParaRPr lang="es-MX" sz="2700" dirty="0">
              <a:latin typeface="+mj-lt"/>
            </a:endParaRPr>
          </a:p>
          <a:p>
            <a:pPr>
              <a:buNone/>
            </a:pPr>
            <a:endParaRPr lang="es-MX" sz="2700" dirty="0">
              <a:latin typeface="+mj-lt"/>
            </a:endParaRPr>
          </a:p>
          <a:p>
            <a:pPr>
              <a:buNone/>
            </a:pPr>
            <a:endParaRPr lang="es-MX" sz="2700" dirty="0">
              <a:latin typeface="+mj-lt"/>
            </a:endParaRPr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6876206" y="5805264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98662" y="0"/>
            <a:ext cx="5510226" cy="990600"/>
          </a:xfrm>
        </p:spPr>
        <p:txBody>
          <a:bodyPr>
            <a:normAutofit/>
          </a:bodyPr>
          <a:lstStyle/>
          <a:p>
            <a:r>
              <a:rPr lang="es-AR" sz="4400" b="1" dirty="0">
                <a:ln>
                  <a:noFill/>
                </a:ln>
                <a:effectLst/>
              </a:rPr>
              <a:t>¡Oh, hermanos!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922462" y="981076"/>
            <a:ext cx="8229600" cy="51847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Oh, hermanos, la noche acabó,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salgan todos a mirar el sol.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 liberarnos, el Señor llegó, él ya está.</a:t>
            </a:r>
            <a:endParaRPr lang="es-AR" sz="2000" dirty="0">
              <a:latin typeface="+mj-lt"/>
            </a:endParaRPr>
          </a:p>
          <a:p>
            <a:pPr>
              <a:buNone/>
            </a:pPr>
            <a:r>
              <a:rPr lang="es-ES" sz="2000" dirty="0">
                <a:latin typeface="+mj-lt"/>
              </a:rPr>
              <a:t> </a:t>
            </a:r>
            <a:endParaRPr lang="es-AR" sz="2000" dirty="0">
              <a:latin typeface="+mj-lt"/>
            </a:endParaRPr>
          </a:p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Su canción inunda el aire, llamándonos esta.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los frutos que estén listos, El va a cosechar.</a:t>
            </a:r>
            <a:endParaRPr lang="es-AR" sz="1800" dirty="0">
              <a:latin typeface="+mj-lt"/>
            </a:endParaRPr>
          </a:p>
          <a:p>
            <a:pPr>
              <a:buNone/>
            </a:pPr>
            <a:r>
              <a:rPr lang="es-ES" sz="1800" dirty="0">
                <a:latin typeface="+mj-lt"/>
              </a:rPr>
              <a:t> </a:t>
            </a:r>
            <a:endParaRPr lang="es-AR" sz="18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Llamen a todos vamos a anunciar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“el tiempo ha llegado, hay que trabajar”.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Llamen a todos, vamos a anunciar: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‘’El ya está’’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922462" y="765175"/>
            <a:ext cx="8229600" cy="55768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Su canción inunda el aire, llamándonos esta.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los frutos que estén listos, El va a cosechar</a:t>
            </a:r>
          </a:p>
          <a:p>
            <a:pPr>
              <a:buNone/>
            </a:pPr>
            <a:endParaRPr lang="es-ES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Con gran poder al mundo juzgará.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El Hijo del Hombre nuestro rey será.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Proclamemos a  todos la Verdad, El ya está.</a:t>
            </a:r>
          </a:p>
          <a:p>
            <a:pPr>
              <a:buNone/>
            </a:pPr>
            <a:endParaRPr lang="es-ES" sz="2700" dirty="0">
              <a:latin typeface="+mj-lt"/>
            </a:endParaRPr>
          </a:p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Su canción inunda el aire, llamándonos esta.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los frutos que estén listos, El va a cosechar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650972" y="428604"/>
            <a:ext cx="8229600" cy="55054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/>
              <a:t> </a:t>
            </a:r>
            <a:endParaRPr lang="es-AR" sz="2700" dirty="0"/>
          </a:p>
          <a:p>
            <a:pPr>
              <a:buNone/>
            </a:pPr>
            <a:r>
              <a:rPr lang="es-ES" sz="2700" dirty="0">
                <a:latin typeface="+mj-lt"/>
              </a:rPr>
              <a:t>Todos unidos nadie caerá,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Su gran amor al mundo nos dará.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Todos unidos nadie caerá.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Él vencerá, El  Padre vencerá, El rey será</a:t>
            </a:r>
          </a:p>
          <a:p>
            <a:pPr>
              <a:buNone/>
            </a:pPr>
            <a:endParaRPr lang="es-ES" sz="2700" dirty="0">
              <a:latin typeface="+mj-lt"/>
            </a:endParaRPr>
          </a:p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Su canción inunda el aire, llamándonos esta.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los frutos que estén listos, El va a cosechar</a:t>
            </a:r>
            <a:endParaRPr lang="es-AR" sz="2700" dirty="0">
              <a:latin typeface="+mj-lt"/>
            </a:endParaRPr>
          </a:p>
          <a:p>
            <a:endParaRPr lang="es-AR" sz="3000" b="1" dirty="0"/>
          </a:p>
        </p:txBody>
      </p:sp>
      <p:grpSp>
        <p:nvGrpSpPr>
          <p:cNvPr id="4" name="3 Grupo"/>
          <p:cNvGrpSpPr/>
          <p:nvPr/>
        </p:nvGrpSpPr>
        <p:grpSpPr>
          <a:xfrm>
            <a:off x="6876206" y="5805264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65484" y="0"/>
            <a:ext cx="4748538" cy="1399032"/>
          </a:xfrm>
        </p:spPr>
        <p:txBody>
          <a:bodyPr/>
          <a:lstStyle/>
          <a:p>
            <a:r>
              <a:rPr lang="es-AR" b="1" dirty="0">
                <a:effectLst/>
              </a:rPr>
              <a:t>Después de </a:t>
            </a:r>
            <a:r>
              <a:rPr lang="es-AR" b="1" dirty="0" err="1">
                <a:effectLst/>
              </a:rPr>
              <a:t>tí</a:t>
            </a:r>
            <a:endParaRPr lang="es-AR" b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1124744"/>
            <a:ext cx="8686800" cy="54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sz="2900" dirty="0">
                <a:latin typeface="+mj-lt"/>
              </a:rPr>
              <a:t>Yo no me arrepiento, </a:t>
            </a:r>
          </a:p>
          <a:p>
            <a:pPr>
              <a:buNone/>
            </a:pPr>
            <a:r>
              <a:rPr lang="es-ES" sz="2900" dirty="0">
                <a:latin typeface="+mj-lt"/>
              </a:rPr>
              <a:t>de seguir en este curso, </a:t>
            </a:r>
          </a:p>
          <a:p>
            <a:pPr>
              <a:buNone/>
            </a:pPr>
            <a:r>
              <a:rPr lang="es-ES" sz="2900" dirty="0">
                <a:latin typeface="+mj-lt"/>
              </a:rPr>
              <a:t>de los sueños derramados, </a:t>
            </a:r>
          </a:p>
          <a:p>
            <a:pPr>
              <a:buNone/>
            </a:pPr>
            <a:r>
              <a:rPr lang="es-ES" sz="2900" dirty="0">
                <a:latin typeface="+mj-lt"/>
              </a:rPr>
              <a:t>de las noches restaurando.</a:t>
            </a:r>
          </a:p>
          <a:p>
            <a:pPr>
              <a:buNone/>
            </a:pPr>
            <a:r>
              <a:rPr lang="es-ES" sz="2900" dirty="0">
                <a:latin typeface="+mj-lt"/>
              </a:rPr>
              <a:t>Entre tantas cosas, </a:t>
            </a:r>
          </a:p>
          <a:p>
            <a:pPr>
              <a:buNone/>
            </a:pPr>
            <a:r>
              <a:rPr lang="es-ES" sz="2900" dirty="0">
                <a:latin typeface="+mj-lt"/>
              </a:rPr>
              <a:t>que el camino me  ha enseñado, </a:t>
            </a:r>
          </a:p>
          <a:p>
            <a:pPr>
              <a:buNone/>
            </a:pPr>
            <a:r>
              <a:rPr lang="es-ES" sz="2900" dirty="0">
                <a:latin typeface="+mj-lt"/>
              </a:rPr>
              <a:t>no hay pecado más terrible, </a:t>
            </a:r>
          </a:p>
          <a:p>
            <a:pPr>
              <a:buNone/>
            </a:pPr>
            <a:r>
              <a:rPr lang="es-ES" sz="2900" dirty="0">
                <a:latin typeface="+mj-lt"/>
              </a:rPr>
              <a:t>que no haber sentido amor.</a:t>
            </a:r>
          </a:p>
          <a:p>
            <a:pPr>
              <a:buNone/>
            </a:pPr>
            <a:endParaRPr lang="es-ES" sz="2900" dirty="0">
              <a:latin typeface="+mj-lt"/>
            </a:endParaRPr>
          </a:p>
          <a:p>
            <a:pPr>
              <a:buNone/>
            </a:pPr>
            <a:r>
              <a:rPr lang="es-ES" sz="2900" dirty="0">
                <a:latin typeface="+mj-lt"/>
              </a:rPr>
              <a:t>¿Qué es lo que pasa, </a:t>
            </a:r>
          </a:p>
          <a:p>
            <a:pPr>
              <a:buNone/>
            </a:pPr>
            <a:r>
              <a:rPr lang="es-ES" sz="2900" dirty="0">
                <a:latin typeface="+mj-lt"/>
              </a:rPr>
              <a:t>Si todavía estoy vivo,</a:t>
            </a:r>
          </a:p>
          <a:p>
            <a:pPr>
              <a:buNone/>
            </a:pPr>
            <a:r>
              <a:rPr lang="es-ES" sz="2900" dirty="0">
                <a:latin typeface="+mj-lt"/>
              </a:rPr>
              <a:t>Todavía respiro...?</a:t>
            </a:r>
          </a:p>
          <a:p>
            <a:pPr>
              <a:buNone/>
            </a:pPr>
            <a:r>
              <a:rPr lang="es-ES" sz="2900" dirty="0">
                <a:latin typeface="+mj-lt"/>
              </a:rPr>
              <a:t>¿Cómo entregarme </a:t>
            </a:r>
          </a:p>
          <a:p>
            <a:pPr>
              <a:buNone/>
            </a:pPr>
            <a:r>
              <a:rPr lang="es-ES" sz="2900" dirty="0">
                <a:latin typeface="+mj-lt"/>
              </a:rPr>
              <a:t>de nuevo en cada suspiro, después de ti...? </a:t>
            </a:r>
          </a:p>
          <a:p>
            <a:pPr marL="0" indent="0">
              <a:buNone/>
            </a:pP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3716" y="285728"/>
            <a:ext cx="9115460" cy="1399032"/>
          </a:xfrm>
        </p:spPr>
        <p:txBody>
          <a:bodyPr>
            <a:noAutofit/>
          </a:bodyPr>
          <a:lstStyle/>
          <a:p>
            <a:r>
              <a:rPr lang="es-AR" sz="4800" b="1" dirty="0">
                <a:ln w="6350">
                  <a:noFill/>
                </a:ln>
                <a:effectLst/>
              </a:rPr>
              <a:t>La Gracia del Jardín Santo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582" y="1555320"/>
            <a:ext cx="8856984" cy="4826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Gracia de eterna Bendición, El me ha dado a mí.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La vida eterna ahora es, lo que me hace feliz.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  <a:endParaRPr lang="es-AR" sz="2600" b="1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Ahora soy feliz en mi corazón con mi Padre de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Siempre fiel a El, le ofreceré gloria y puro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Mi corazón contento está por encontrar Su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Nueva esperanza alabaré y sin cesar cantaré</a:t>
            </a:r>
            <a:endParaRPr lang="es-AR" sz="26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928670"/>
            <a:ext cx="8229600" cy="5546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Después de ti ya no hay nada,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ya no queda mas nada, nada de nada.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Después de ti es el olvido,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un recuerdo perdido, nada de nada.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¿Cómo voy a llenar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este espacio vacío después de ti...?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¿Cómo vivir después de ti?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7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16632"/>
            <a:ext cx="8229600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sz="27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Dejaré que el tiempo,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cure todas las heridas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Y aunque queme por dentro,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sé que voy a renacer. 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Cuando el cielo llora,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nunca nadie le pregunta dónde duele,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por qué llueve, por qué deja de llover </a:t>
            </a:r>
          </a:p>
          <a:p>
            <a:pPr>
              <a:buNone/>
            </a:pPr>
            <a:endParaRPr lang="es-ES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¿Qué es lo que pasa,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Si todavía estoy vivo, todavía respiro?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¿Cómo entregarme en cada nuevo suspiro,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 después de ti?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9534" y="428604"/>
            <a:ext cx="822960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Después de ti ya no hay nada,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ya no queda mas nada, nada de nada.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Después de ti es el olvido,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un recuerdo perdido, nada de nada</a:t>
            </a:r>
          </a:p>
          <a:p>
            <a:pPr>
              <a:buNone/>
            </a:pPr>
            <a:endParaRPr lang="es-ES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De vez en cuando tengo frío,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y le pregunto a mi destino,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¿Cómo entregarme, en cada nuevo suspiro,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Después de ti?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¿Cómo vivir después de ti? (4 veces)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7823475" y="5992058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8228" y="44624"/>
            <a:ext cx="5543560" cy="1399032"/>
          </a:xfrm>
        </p:spPr>
        <p:txBody>
          <a:bodyPr>
            <a:normAutofit/>
          </a:bodyPr>
          <a:lstStyle/>
          <a:p>
            <a:r>
              <a:rPr lang="es-AR" sz="4400" b="1" dirty="0">
                <a:effectLst/>
              </a:rPr>
              <a:t>Fin del tiempo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658" y="1357298"/>
            <a:ext cx="9501222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700" dirty="0">
                <a:latin typeface="+mj-lt"/>
              </a:rPr>
              <a:t>Fin del tiempo para que el no ve,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para el que duda y miente y cree que se salvara.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Fe no se encuentra en lo material,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es una escala espiritual que aun nos falta conocer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Libre, solo si hablas con verdad,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perdona y aprende a pedir perdón, eso es libertad.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No mires mas, lo que te daña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porque no es una aventura, es tu vida real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8096" y="928671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700" dirty="0">
                <a:latin typeface="+mj-lt"/>
              </a:rPr>
              <a:t>Cambiamos el mundo con unión,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pensemos con el corazón,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la mejor forma de pensar.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Y pon en uso tus sentimientos,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teniendo en cuenta que el amor,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siempre estuvo y estará.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Tranquilidad en tu alma, busca lo real;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lo real es lo eterno, siente y no pienses mas;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tal ves me escuches, o tal ves te iras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pero se que estas seguro que digo la verdad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6658" y="0"/>
            <a:ext cx="8229600" cy="1399032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658" y="116633"/>
            <a:ext cx="8301608" cy="50419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400" dirty="0">
                <a:latin typeface="+mj-lt"/>
              </a:rPr>
              <a:t>Hay muchos que piensan con los pies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por eso el mundo esta al revés </a:t>
            </a:r>
          </a:p>
          <a:p>
            <a:pPr>
              <a:buNone/>
            </a:pPr>
            <a:r>
              <a:rPr lang="es-MX" sz="2400" dirty="0">
                <a:latin typeface="+mj-lt"/>
              </a:rPr>
              <a:t>o es que acaso no lo ves;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y no es necesario ser sabio, </a:t>
            </a:r>
          </a:p>
          <a:p>
            <a:pPr>
              <a:buNone/>
            </a:pPr>
            <a:r>
              <a:rPr lang="es-MX" sz="2400" dirty="0">
                <a:latin typeface="+mj-lt"/>
              </a:rPr>
              <a:t>un sacerdote o profesor </a:t>
            </a:r>
          </a:p>
          <a:p>
            <a:pPr>
              <a:buNone/>
            </a:pPr>
            <a:r>
              <a:rPr lang="es-MX" sz="2400" dirty="0">
                <a:latin typeface="+mj-lt"/>
              </a:rPr>
              <a:t>para entender que es el amor, no.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 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No habrán fronteras si, si no hay egoísmo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no habrán religiones </a:t>
            </a:r>
          </a:p>
          <a:p>
            <a:pPr>
              <a:buNone/>
            </a:pPr>
            <a:r>
              <a:rPr lang="es-MX" sz="2400" dirty="0">
                <a:latin typeface="+mj-lt"/>
              </a:rPr>
              <a:t>si entiendes que Dios es el mismo.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No habrá violencia si existiera paciencia,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habría unión si entiendes </a:t>
            </a:r>
          </a:p>
          <a:p>
            <a:pPr>
              <a:buNone/>
            </a:pPr>
            <a:r>
              <a:rPr lang="es-MX" sz="2400" dirty="0">
                <a:latin typeface="+mj-lt"/>
              </a:rPr>
              <a:t>que el amor no es una ciencia.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 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Fin del tiempo para el que no ve</a:t>
            </a:r>
            <a:endParaRPr lang="es-AR" sz="2400" dirty="0"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7866078" y="592933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14" y="-387424"/>
            <a:ext cx="8229600" cy="1399032"/>
          </a:xfrm>
        </p:spPr>
        <p:txBody>
          <a:bodyPr>
            <a:normAutofit/>
          </a:bodyPr>
          <a:lstStyle/>
          <a:p>
            <a:r>
              <a:rPr lang="es-AR" sz="4400" b="1" dirty="0">
                <a:effectLst/>
              </a:rPr>
              <a:t>La sombra del gigante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692696"/>
            <a:ext cx="8856984" cy="6093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dirty="0">
                <a:latin typeface="+mj-lt"/>
              </a:rPr>
              <a:t>En este aire denso, hay quien ahora piensa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que se puede ver más allá.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Pero en un instante, la sombra del gigante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oscurece la ciudad.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 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Y se habla de él cada día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y se encuentra por cualquier lugar,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es el dueño absoluto que guía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cada onda del cielo o del mar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Y en cada esquina y por todas partes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está cambiando la realidad,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y por esto se vuelve importante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el quedarnos afuera, el quedarnos ya</a:t>
            </a:r>
            <a:endParaRPr lang="es-AR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655762" y="908051"/>
            <a:ext cx="8496300" cy="47529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Con los brazos hacia el cielo, </a:t>
            </a:r>
          </a:p>
          <a:p>
            <a:pPr>
              <a:buNone/>
            </a:pPr>
            <a:r>
              <a:rPr lang="es-MX" sz="2700" dirty="0">
                <a:latin typeface="+mj-lt"/>
              </a:rPr>
              <a:t>muy arriba el corazón.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No estaré tan solo yo, ni tampoco sólo tú.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Como nosotros ya verás hay mucha gente,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se nos parecen siempre más, humanamente.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Deja que el viento lleve sobre sus alas fuertes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el último de los sueños que juntos haremos.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En este aire denso, hay quien siempre busca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un respiro más allá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922462" y="404813"/>
            <a:ext cx="8229600" cy="61198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sz="2800" dirty="0"/>
              <a:t>Y si cierran todas las puertas 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como huir una voz lo sabrá, 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deja todas las luces abiertas 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que si alguien se pierde así volverá. 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 </a:t>
            </a:r>
          </a:p>
          <a:p>
            <a:pPr>
              <a:buNone/>
            </a:pPr>
            <a:r>
              <a:rPr lang="es-MX" sz="2800" b="1" dirty="0"/>
              <a:t>2do ESTRIBILLO</a:t>
            </a:r>
            <a:endParaRPr lang="es-AR" sz="2800" b="1" dirty="0"/>
          </a:p>
          <a:p>
            <a:pPr>
              <a:buNone/>
            </a:pPr>
            <a:r>
              <a:rPr lang="es-MX" sz="2800" dirty="0"/>
              <a:t>Con los brazos hacia el cielo, </a:t>
            </a:r>
          </a:p>
          <a:p>
            <a:pPr>
              <a:buNone/>
            </a:pPr>
            <a:r>
              <a:rPr lang="es-MX" sz="2800" dirty="0"/>
              <a:t>muy arriba el corazón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no estaré tan solo yo ni tampoco sólo tú. 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Como nosotros ya verás hay mucha gente, 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se nos parecen siempre más, musicalmente.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Deja que el viento lleve sobre sus alas fuertes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el último de los sueños que juntos haremos</a:t>
            </a:r>
            <a:endParaRPr lang="es-AR" sz="2800" dirty="0"/>
          </a:p>
        </p:txBody>
      </p:sp>
      <p:grpSp>
        <p:nvGrpSpPr>
          <p:cNvPr id="4" name="3 Grupo"/>
          <p:cNvGrpSpPr/>
          <p:nvPr/>
        </p:nvGrpSpPr>
        <p:grpSpPr>
          <a:xfrm>
            <a:off x="8172350" y="6093296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400" b="1" dirty="0">
                <a:effectLst/>
              </a:rPr>
              <a:t>Deus existe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556792"/>
            <a:ext cx="8229600" cy="5472608"/>
          </a:xfrm>
        </p:spPr>
        <p:txBody>
          <a:bodyPr>
            <a:normAutofit/>
          </a:bodyPr>
          <a:lstStyle/>
          <a:p>
            <a:pPr>
              <a:buNone/>
              <a:tabLst>
                <a:tab pos="0" algn="l"/>
              </a:tabLst>
            </a:pPr>
            <a:r>
              <a:rPr lang="pt-PT" sz="2700" dirty="0">
                <a:latin typeface="+mj-lt"/>
              </a:rPr>
              <a:t>Lembrar que em seu coração</a:t>
            </a:r>
          </a:p>
          <a:p>
            <a:pPr>
              <a:buNone/>
              <a:tabLst>
                <a:tab pos="0" algn="l"/>
              </a:tabLst>
            </a:pPr>
            <a:r>
              <a:rPr lang="pt-PT" sz="2700" dirty="0">
                <a:latin typeface="+mj-lt"/>
              </a:rPr>
              <a:t>Já abrigou um dia, tanta solidão.</a:t>
            </a:r>
          </a:p>
          <a:p>
            <a:pPr>
              <a:buNone/>
              <a:tabLst>
                <a:tab pos="0" algn="l"/>
              </a:tabLst>
            </a:pPr>
            <a:r>
              <a:rPr lang="pt-PT" sz="2700" dirty="0">
                <a:latin typeface="+mj-lt"/>
              </a:rPr>
              <a:t>Pensar que nada existia, </a:t>
            </a:r>
          </a:p>
          <a:p>
            <a:pPr>
              <a:buNone/>
              <a:tabLst>
                <a:tab pos="0" algn="l"/>
              </a:tabLst>
            </a:pPr>
            <a:r>
              <a:rPr lang="pt-PT" sz="2700" dirty="0">
                <a:latin typeface="+mj-lt"/>
              </a:rPr>
              <a:t>E você sabia que ia começar</a:t>
            </a:r>
          </a:p>
          <a:p>
            <a:pPr>
              <a:buNone/>
              <a:tabLst>
                <a:tab pos="0" algn="l"/>
              </a:tabLst>
            </a:pPr>
            <a:r>
              <a:rPr lang="pt-PT" sz="2700" dirty="0">
                <a:latin typeface="+mj-lt"/>
              </a:rPr>
              <a:t>Um mundo cheio de verdade,</a:t>
            </a:r>
          </a:p>
          <a:p>
            <a:pPr>
              <a:buNone/>
              <a:tabLst>
                <a:tab pos="0" algn="l"/>
              </a:tabLst>
            </a:pPr>
            <a:r>
              <a:rPr lang="pt-PT" sz="2700" dirty="0">
                <a:latin typeface="+mj-lt"/>
              </a:rPr>
              <a:t>Diferente do que temos hoje em nossa mãos.</a:t>
            </a:r>
          </a:p>
          <a:p>
            <a:pPr>
              <a:buNone/>
              <a:tabLst>
                <a:tab pos="0" algn="l"/>
              </a:tabLst>
            </a:pPr>
            <a:r>
              <a:rPr lang="pt-PT" sz="2700" dirty="0">
                <a:latin typeface="+mj-lt"/>
              </a:rPr>
              <a:t>Mas todos nós lutaremos</a:t>
            </a:r>
          </a:p>
          <a:p>
            <a:pPr>
              <a:buNone/>
              <a:tabLst>
                <a:tab pos="0" algn="l"/>
              </a:tabLst>
            </a:pPr>
            <a:r>
              <a:rPr lang="pt-PT" sz="2700" dirty="0">
                <a:latin typeface="+mj-lt"/>
              </a:rPr>
              <a:t>E não deixaremos nada atrapalhar. </a:t>
            </a:r>
          </a:p>
          <a:p>
            <a:pPr marL="0" indent="0">
              <a:buNone/>
              <a:tabLst>
                <a:tab pos="0" algn="l"/>
              </a:tabLst>
            </a:pPr>
            <a:endParaRPr lang="pt-PT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06" y="135791"/>
            <a:ext cx="8229600" cy="1399032"/>
          </a:xfrm>
        </p:spPr>
        <p:txBody>
          <a:bodyPr/>
          <a:lstStyle/>
          <a:p>
            <a:pPr algn="ctr"/>
            <a:r>
              <a:rPr lang="es-AR" dirty="0">
                <a:ln w="635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Juramento de las Familias</a:t>
            </a:r>
            <a:br>
              <a:rPr lang="es-AR" dirty="0">
                <a:ln w="635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</a:br>
            <a:r>
              <a:rPr lang="ko-KR" altLang="es-AR" dirty="0">
                <a:ln w="6350"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가정맨세</a:t>
            </a:r>
            <a:endParaRPr lang="es-AR" dirty="0">
              <a:ln w="6350">
                <a:solidFill>
                  <a:schemeClr val="tx2">
                    <a:lumMod val="1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10" y="1608572"/>
            <a:ext cx="3024336" cy="4032448"/>
          </a:xfrm>
        </p:spPr>
        <p:txBody>
          <a:bodyPr/>
          <a:lstStyle/>
          <a:p>
            <a:r>
              <a:rPr lang="es-AR" b="1" dirty="0">
                <a:solidFill>
                  <a:schemeClr val="bg1">
                    <a:lumMod val="50000"/>
                  </a:schemeClr>
                </a:solidFill>
                <a:hlinkClick r:id="rId2" action="ppaction://hlinksldjump"/>
              </a:rPr>
              <a:t>Punto n°1</a:t>
            </a:r>
            <a:endParaRPr lang="es-AR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AR" b="1" dirty="0">
                <a:solidFill>
                  <a:schemeClr val="bg1">
                    <a:lumMod val="50000"/>
                  </a:schemeClr>
                </a:solidFill>
                <a:hlinkClick r:id="rId3" action="ppaction://hlinksldjump"/>
              </a:rPr>
              <a:t>Punto n°2</a:t>
            </a:r>
            <a:endParaRPr lang="es-AR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AR" b="1" dirty="0">
                <a:solidFill>
                  <a:schemeClr val="bg1">
                    <a:lumMod val="50000"/>
                  </a:schemeClr>
                </a:solidFill>
                <a:hlinkClick r:id="rId4" action="ppaction://hlinksldjump"/>
              </a:rPr>
              <a:t>Punto n°3</a:t>
            </a:r>
            <a:endParaRPr lang="es-AR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AR" b="1" dirty="0">
                <a:solidFill>
                  <a:schemeClr val="bg1">
                    <a:lumMod val="50000"/>
                  </a:schemeClr>
                </a:solidFill>
                <a:hlinkClick r:id="rId5" action="ppaction://hlinksldjump"/>
              </a:rPr>
              <a:t>Punto n°4</a:t>
            </a:r>
            <a:endParaRPr lang="es-AR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AR" b="1" dirty="0">
                <a:solidFill>
                  <a:schemeClr val="bg1">
                    <a:lumMod val="50000"/>
                  </a:schemeClr>
                </a:solidFill>
                <a:hlinkClick r:id="rId6" action="ppaction://hlinksldjump"/>
              </a:rPr>
              <a:t>Punto n°5</a:t>
            </a:r>
            <a:endParaRPr lang="es-AR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AR" b="1" dirty="0">
                <a:solidFill>
                  <a:schemeClr val="bg1">
                    <a:lumMod val="50000"/>
                  </a:schemeClr>
                </a:solidFill>
                <a:hlinkClick r:id="rId7" action="ppaction://hlinksldjump"/>
              </a:rPr>
              <a:t>Punto n°6</a:t>
            </a:r>
            <a:endParaRPr lang="es-AR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AR" b="1" dirty="0">
                <a:solidFill>
                  <a:schemeClr val="bg1">
                    <a:lumMod val="50000"/>
                  </a:schemeClr>
                </a:solidFill>
                <a:hlinkClick r:id="rId8" action="ppaction://hlinksldjump"/>
              </a:rPr>
              <a:t>Punto n°7</a:t>
            </a:r>
            <a:endParaRPr lang="es-AR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AR" b="1" dirty="0">
                <a:solidFill>
                  <a:schemeClr val="bg1">
                    <a:lumMod val="50000"/>
                  </a:schemeClr>
                </a:solidFill>
                <a:hlinkClick r:id="rId9" action="ppaction://hlinksldjump"/>
              </a:rPr>
              <a:t>Punto n°8</a:t>
            </a:r>
            <a:endParaRPr lang="es-AR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859982" y="5877272"/>
            <a:ext cx="1584176" cy="720080"/>
            <a:chOff x="7020272" y="6021288"/>
            <a:chExt cx="1368152" cy="504056"/>
          </a:xfrm>
        </p:grpSpPr>
        <p:sp>
          <p:nvSpPr>
            <p:cNvPr id="6" name="5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6 CuadroTexto">
              <a:hlinkClick r:id="rId10" action="ppaction://hlinksldjump"/>
            </p:cNvPr>
            <p:cNvSpPr txBox="1"/>
            <p:nvPr/>
          </p:nvSpPr>
          <p:spPr>
            <a:xfrm>
              <a:off x="7020272" y="6021288"/>
              <a:ext cx="1368152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Menú principal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3782" y="285728"/>
            <a:ext cx="9962942" cy="60501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4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MX" sz="2400" dirty="0">
                <a:latin typeface="+mj-lt"/>
              </a:rPr>
              <a:t>Ahora soy feliz en mi corazón con mi Padre de amor.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Siempre fiel a El, le ofreceré gloria y puro amor.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 </a:t>
            </a:r>
          </a:p>
          <a:p>
            <a:pPr>
              <a:buNone/>
            </a:pPr>
            <a:r>
              <a:rPr lang="es-MX" sz="2400" dirty="0">
                <a:latin typeface="+mj-lt"/>
              </a:rPr>
              <a:t>La nueva vida fluye en mi por esta gran Bendición.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Y tan agradecido estoy que siempre la apreciaré.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 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b="1" dirty="0">
                <a:latin typeface="+mj-lt"/>
              </a:rPr>
              <a:t>ESTRIBILLO</a:t>
            </a:r>
            <a:endParaRPr lang="es-AR" sz="2400" b="1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 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Agradecerle quiero a Dios que por Su amor me escogió.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Del fondo de mi corazón, le adoraré con fervor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 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b="1" dirty="0">
                <a:latin typeface="+mj-lt"/>
              </a:rPr>
              <a:t>ESTRIBILLO</a:t>
            </a:r>
            <a:endParaRPr lang="es-AR" sz="2400" b="1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793848" y="1071546"/>
            <a:ext cx="8153400" cy="4495800"/>
          </a:xfrm>
        </p:spPr>
        <p:txBody>
          <a:bodyPr>
            <a:normAutofit/>
          </a:bodyPr>
          <a:lstStyle/>
          <a:p>
            <a:pPr>
              <a:buNone/>
              <a:tabLst>
                <a:tab pos="0" algn="l"/>
              </a:tabLst>
            </a:pPr>
            <a:r>
              <a:rPr lang="pt-PT" sz="2700" b="1" dirty="0">
                <a:latin typeface="+mj-lt"/>
              </a:rPr>
              <a:t>ESTRIBILLO</a:t>
            </a:r>
          </a:p>
          <a:p>
            <a:pPr>
              <a:buNone/>
              <a:tabLst>
                <a:tab pos="0" algn="l"/>
              </a:tabLst>
            </a:pPr>
            <a:r>
              <a:rPr lang="pt-PT" sz="2700" dirty="0">
                <a:latin typeface="+mj-lt"/>
              </a:rPr>
              <a:t>Vamos lutar! Lembre-se que Deus existe,</a:t>
            </a:r>
          </a:p>
          <a:p>
            <a:pPr>
              <a:buNone/>
              <a:tabLst>
                <a:tab pos="0" algn="l"/>
              </a:tabLst>
            </a:pPr>
            <a:r>
              <a:rPr lang="pt-PT" sz="2700" dirty="0">
                <a:latin typeface="+mj-lt"/>
              </a:rPr>
              <a:t>Agora Ele é triste, e pode se alegrar.</a:t>
            </a:r>
          </a:p>
          <a:p>
            <a:pPr>
              <a:buNone/>
              <a:tabLst>
                <a:tab pos="0" algn="l"/>
              </a:tabLst>
            </a:pPr>
            <a:r>
              <a:rPr lang="pt-PT" sz="2700" dirty="0">
                <a:latin typeface="+mj-lt"/>
              </a:rPr>
              <a:t>Vamos vencer! Lembrar que Ele é luz divina,</a:t>
            </a:r>
          </a:p>
          <a:p>
            <a:pPr>
              <a:buNone/>
              <a:tabLst>
                <a:tab pos="0" algn="l"/>
              </a:tabLst>
            </a:pPr>
            <a:r>
              <a:rPr lang="pt-PT" sz="2700" dirty="0">
                <a:latin typeface="+mj-lt"/>
              </a:rPr>
              <a:t>Esperança e paz, e pode te acolher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07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436658" y="1"/>
            <a:ext cx="8229600" cy="60483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PT" sz="2700" dirty="0">
                <a:latin typeface="+mj-lt"/>
              </a:rPr>
              <a:t>Agora que vocês já sabem</a:t>
            </a:r>
          </a:p>
          <a:p>
            <a:pPr>
              <a:buNone/>
            </a:pPr>
            <a:r>
              <a:rPr lang="pt-PT" sz="2700" dirty="0">
                <a:latin typeface="+mj-lt"/>
              </a:rPr>
              <a:t>Tudo o que precisa, não deixeis cair.</a:t>
            </a:r>
          </a:p>
          <a:p>
            <a:pPr>
              <a:buNone/>
            </a:pPr>
            <a:r>
              <a:rPr lang="pt-PT" sz="2700" dirty="0">
                <a:latin typeface="+mj-lt"/>
              </a:rPr>
              <a:t>A sua fé é importante, </a:t>
            </a:r>
          </a:p>
          <a:p>
            <a:pPr>
              <a:buNone/>
            </a:pPr>
            <a:r>
              <a:rPr lang="pt-PT" sz="2700" dirty="0">
                <a:latin typeface="+mj-lt"/>
              </a:rPr>
              <a:t>tem que ser constante e nunca parar</a:t>
            </a:r>
            <a:r>
              <a:rPr lang="es-AR" sz="2700" dirty="0">
                <a:latin typeface="+mj-lt"/>
              </a:rPr>
              <a:t> </a:t>
            </a:r>
          </a:p>
          <a:p>
            <a:pPr>
              <a:buNone/>
            </a:pPr>
            <a:r>
              <a:rPr lang="pt-PT" sz="2700" dirty="0">
                <a:latin typeface="+mj-lt"/>
              </a:rPr>
              <a:t>Esperamos que essa nossa música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pt-PT" sz="2700" dirty="0">
                <a:latin typeface="+mj-lt"/>
              </a:rPr>
              <a:t>Tenha tocado e faça fluir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pt-PT" sz="2700" dirty="0">
                <a:latin typeface="+mj-lt"/>
              </a:rPr>
              <a:t>Energia positiva, e dar força á vida </a:t>
            </a:r>
          </a:p>
          <a:p>
            <a:pPr>
              <a:buNone/>
            </a:pPr>
            <a:r>
              <a:rPr lang="pt-PT" sz="2700" dirty="0">
                <a:latin typeface="+mj-lt"/>
              </a:rPr>
              <a:t>pra poder lutar</a:t>
            </a:r>
          </a:p>
          <a:p>
            <a:pPr>
              <a:buNone/>
              <a:tabLst>
                <a:tab pos="0" algn="l"/>
              </a:tabLst>
            </a:pPr>
            <a:r>
              <a:rPr lang="pt-PT" sz="2700" b="1" dirty="0">
                <a:latin typeface="+mj-lt"/>
              </a:rPr>
              <a:t>ESTRIBILLO</a:t>
            </a:r>
          </a:p>
          <a:p>
            <a:pPr>
              <a:buNone/>
              <a:tabLst>
                <a:tab pos="0" algn="l"/>
              </a:tabLst>
            </a:pPr>
            <a:r>
              <a:rPr lang="pt-PT" sz="2700" dirty="0">
                <a:latin typeface="+mj-lt"/>
              </a:rPr>
              <a:t>Vamos lutar! Lembre-se que Deus existe,</a:t>
            </a:r>
          </a:p>
          <a:p>
            <a:pPr>
              <a:buNone/>
              <a:tabLst>
                <a:tab pos="0" algn="l"/>
              </a:tabLst>
            </a:pPr>
            <a:r>
              <a:rPr lang="pt-PT" sz="2700" dirty="0">
                <a:latin typeface="+mj-lt"/>
              </a:rPr>
              <a:t>Agora Ele é triste, e pode se alegrar.</a:t>
            </a:r>
          </a:p>
          <a:p>
            <a:pPr>
              <a:buNone/>
              <a:tabLst>
                <a:tab pos="0" algn="l"/>
              </a:tabLst>
            </a:pPr>
            <a:r>
              <a:rPr lang="pt-PT" sz="2700" dirty="0">
                <a:latin typeface="+mj-lt"/>
              </a:rPr>
              <a:t>Vamos vencer! Lembrar que Ele é luz divina,</a:t>
            </a:r>
          </a:p>
          <a:p>
            <a:pPr>
              <a:buNone/>
              <a:tabLst>
                <a:tab pos="0" algn="l"/>
              </a:tabLst>
            </a:pPr>
            <a:r>
              <a:rPr lang="pt-PT" sz="2700" dirty="0">
                <a:latin typeface="+mj-lt"/>
              </a:rPr>
              <a:t>Esperança e paz, e pode te acolher</a:t>
            </a:r>
            <a:endParaRPr lang="es-AR" sz="2700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8294706" y="6000768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08360" y="-27384"/>
            <a:ext cx="3676968" cy="1143000"/>
          </a:xfrm>
        </p:spPr>
        <p:txBody>
          <a:bodyPr/>
          <a:lstStyle/>
          <a:p>
            <a:r>
              <a:rPr lang="es-AR" b="1" dirty="0">
                <a:effectLst/>
              </a:rPr>
              <a:t>Imagine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574" y="1268760"/>
            <a:ext cx="10407530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700" dirty="0">
                <a:latin typeface="+mj-lt"/>
              </a:rPr>
              <a:t>     Imagine there's no heaven It's easy if you try </a:t>
            </a:r>
            <a:br>
              <a:rPr lang="en-US" sz="2700" dirty="0">
                <a:latin typeface="+mj-lt"/>
              </a:rPr>
            </a:br>
            <a:r>
              <a:rPr lang="en-US" sz="2700" dirty="0">
                <a:latin typeface="+mj-lt"/>
              </a:rPr>
              <a:t>No hell below us. Above us only sky </a:t>
            </a:r>
            <a:br>
              <a:rPr lang="en-US" sz="2700" dirty="0">
                <a:latin typeface="+mj-lt"/>
              </a:rPr>
            </a:br>
            <a:r>
              <a:rPr lang="en-US" sz="2700" dirty="0">
                <a:latin typeface="+mj-lt"/>
              </a:rPr>
              <a:t>Imagine all the people Living for today... </a:t>
            </a:r>
          </a:p>
          <a:p>
            <a:pPr>
              <a:buNone/>
            </a:pPr>
            <a:endParaRPr lang="en-US" sz="1600" dirty="0">
              <a:latin typeface="+mj-lt"/>
            </a:endParaRPr>
          </a:p>
          <a:p>
            <a:pPr>
              <a:buNone/>
            </a:pPr>
            <a:r>
              <a:rPr lang="en-US" sz="2700" dirty="0">
                <a:latin typeface="+mj-lt"/>
              </a:rPr>
              <a:t>    Imagine there's no countries. It isn't hard to do </a:t>
            </a:r>
            <a:br>
              <a:rPr lang="en-US" sz="2700" dirty="0">
                <a:latin typeface="+mj-lt"/>
              </a:rPr>
            </a:br>
            <a:r>
              <a:rPr lang="en-US" sz="2700" dirty="0">
                <a:latin typeface="+mj-lt"/>
              </a:rPr>
              <a:t>Nothing to kill or die for and no religion too </a:t>
            </a:r>
            <a:br>
              <a:rPr lang="en-US" sz="2700" dirty="0">
                <a:latin typeface="+mj-lt"/>
              </a:rPr>
            </a:br>
            <a:r>
              <a:rPr lang="en-US" sz="2700" dirty="0">
                <a:latin typeface="+mj-lt"/>
              </a:rPr>
              <a:t>Imagine all the people living life in peace... </a:t>
            </a:r>
            <a:br>
              <a:rPr lang="en-US" sz="2700" dirty="0">
                <a:latin typeface="+mj-lt"/>
              </a:rPr>
            </a:br>
            <a:br>
              <a:rPr lang="en-US" sz="2700" dirty="0">
                <a:latin typeface="+mj-lt"/>
              </a:rPr>
            </a:br>
            <a:r>
              <a:rPr lang="en-US" sz="2700" dirty="0">
                <a:latin typeface="+mj-lt"/>
              </a:rPr>
              <a:t>You may say I'm a dreamer </a:t>
            </a:r>
            <a:br>
              <a:rPr lang="en-US" sz="2700" dirty="0">
                <a:latin typeface="+mj-lt"/>
              </a:rPr>
            </a:br>
            <a:r>
              <a:rPr lang="en-US" sz="2700" dirty="0">
                <a:latin typeface="+mj-lt"/>
              </a:rPr>
              <a:t>But I'm not the only one </a:t>
            </a:r>
            <a:br>
              <a:rPr lang="en-US" sz="2700" dirty="0">
                <a:latin typeface="+mj-lt"/>
              </a:rPr>
            </a:br>
            <a:r>
              <a:rPr lang="en-US" sz="2700" dirty="0">
                <a:latin typeface="+mj-lt"/>
              </a:rPr>
              <a:t>I hope someday you'll join us </a:t>
            </a:r>
            <a:br>
              <a:rPr lang="en-US" sz="2700" dirty="0">
                <a:latin typeface="+mj-lt"/>
              </a:rPr>
            </a:br>
            <a:r>
              <a:rPr lang="en-US" sz="2700" dirty="0">
                <a:latin typeface="+mj-lt"/>
              </a:rPr>
              <a:t>And the world will be as one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76470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700" dirty="0">
                <a:latin typeface="+mj-lt"/>
              </a:rPr>
              <a:t>    Imagine no possessions I wonder if you can </a:t>
            </a:r>
            <a:br>
              <a:rPr lang="en-US" sz="2700" dirty="0">
                <a:latin typeface="+mj-lt"/>
              </a:rPr>
            </a:br>
            <a:r>
              <a:rPr lang="en-US" sz="2700" dirty="0">
                <a:latin typeface="+mj-lt"/>
              </a:rPr>
              <a:t>No need for greed or hunger, a brotherhood of man </a:t>
            </a:r>
            <a:br>
              <a:rPr lang="en-US" sz="2700" dirty="0">
                <a:latin typeface="+mj-lt"/>
              </a:rPr>
            </a:br>
            <a:r>
              <a:rPr lang="en-US" sz="2700" dirty="0">
                <a:latin typeface="+mj-lt"/>
              </a:rPr>
              <a:t>Imagine all the people, sharing all the world... </a:t>
            </a:r>
            <a:br>
              <a:rPr lang="en-US" sz="2700" dirty="0">
                <a:latin typeface="+mj-lt"/>
              </a:rPr>
            </a:br>
            <a:br>
              <a:rPr lang="en-US" sz="2700" dirty="0">
                <a:latin typeface="+mj-lt"/>
              </a:rPr>
            </a:br>
            <a:r>
              <a:rPr lang="en-US" sz="2700" dirty="0">
                <a:latin typeface="+mj-lt"/>
              </a:rPr>
              <a:t>You may say I'm a dreamer </a:t>
            </a:r>
            <a:br>
              <a:rPr lang="en-US" sz="2700" dirty="0">
                <a:latin typeface="+mj-lt"/>
              </a:rPr>
            </a:br>
            <a:r>
              <a:rPr lang="en-US" sz="2700" dirty="0">
                <a:latin typeface="+mj-lt"/>
              </a:rPr>
              <a:t>But I'm not the only one </a:t>
            </a:r>
            <a:br>
              <a:rPr lang="en-US" sz="2700" dirty="0">
                <a:latin typeface="+mj-lt"/>
              </a:rPr>
            </a:br>
            <a:r>
              <a:rPr lang="en-US" sz="2700" dirty="0">
                <a:latin typeface="+mj-lt"/>
              </a:rPr>
              <a:t>I hope someday you'll join us </a:t>
            </a:r>
            <a:br>
              <a:rPr lang="en-US" sz="2700" dirty="0">
                <a:latin typeface="+mj-lt"/>
              </a:rPr>
            </a:br>
            <a:r>
              <a:rPr lang="en-US" sz="2700" dirty="0">
                <a:latin typeface="+mj-lt"/>
              </a:rPr>
              <a:t>And the world will live as one</a:t>
            </a:r>
            <a:endParaRPr lang="es-AR" sz="2700" dirty="0"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08360" y="188640"/>
            <a:ext cx="2624126" cy="838200"/>
          </a:xfrm>
        </p:spPr>
        <p:txBody>
          <a:bodyPr/>
          <a:lstStyle/>
          <a:p>
            <a:r>
              <a:rPr lang="es-AR" dirty="0"/>
              <a:t> </a:t>
            </a:r>
            <a:r>
              <a:rPr lang="es-AR" b="1" dirty="0"/>
              <a:t>Father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9766" y="1268761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700" dirty="0">
                <a:latin typeface="+mj-lt"/>
              </a:rPr>
              <a:t>Father, you went through the nights alone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n-US" sz="2700" dirty="0">
                <a:latin typeface="+mj-lt"/>
              </a:rPr>
              <a:t>opened the way to free the world.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n-US" sz="2700" dirty="0">
                <a:latin typeface="+mj-lt"/>
              </a:rPr>
              <a:t>Father, together we’ll walk hand in hand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n-US" sz="2700" dirty="0">
                <a:latin typeface="+mj-lt"/>
              </a:rPr>
              <a:t>And settle peace down on God’s earth.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n-U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n-U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n-US" sz="2700" dirty="0">
                <a:latin typeface="+mj-lt"/>
              </a:rPr>
              <a:t>It’s a new dawn, I see it grow!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n-US" sz="2700" dirty="0">
                <a:latin typeface="+mj-lt"/>
              </a:rPr>
              <a:t>Stronger and clearer day by day,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n-US" sz="2700" dirty="0">
                <a:latin typeface="+mj-lt"/>
              </a:rPr>
              <a:t>Saving the people, bringing the whole wide world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n-US" sz="2700" dirty="0">
                <a:latin typeface="+mj-lt"/>
              </a:rPr>
              <a:t>Into new hope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142331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700" dirty="0">
                <a:latin typeface="+mj-lt"/>
              </a:rPr>
              <a:t>Father, wherever you go, we’ll go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n-US" sz="2700" dirty="0">
                <a:latin typeface="+mj-lt"/>
              </a:rPr>
              <a:t>To follow your path that leads us home.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n-US" sz="2700" dirty="0">
                <a:latin typeface="+mj-lt"/>
              </a:rPr>
              <a:t>Father, a unified world is at hand,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n-US" sz="2700" dirty="0">
                <a:latin typeface="+mj-lt"/>
              </a:rPr>
              <a:t>No one will ever stop you now</a:t>
            </a:r>
          </a:p>
          <a:p>
            <a:pPr>
              <a:buNone/>
            </a:pPr>
            <a:endParaRPr lang="en-US" sz="2700" dirty="0">
              <a:latin typeface="+mj-lt"/>
            </a:endParaRPr>
          </a:p>
          <a:p>
            <a:pPr>
              <a:buNone/>
            </a:pPr>
            <a:r>
              <a:rPr lang="en-U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n-US" sz="2700" dirty="0">
                <a:latin typeface="+mj-lt"/>
              </a:rPr>
              <a:t>It’s a new dawn, I see it grow!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n-US" sz="2700" dirty="0">
                <a:latin typeface="+mj-lt"/>
              </a:rPr>
              <a:t>Stronger and clearer day by day,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n-US" sz="2700" dirty="0">
                <a:latin typeface="+mj-lt"/>
              </a:rPr>
              <a:t>Saving the people, bringing the whole wide world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n-US" sz="2700" dirty="0">
                <a:latin typeface="+mj-lt"/>
              </a:rPr>
              <a:t>Into new hope</a:t>
            </a:r>
            <a:endParaRPr lang="es-AR" sz="2700" dirty="0">
              <a:latin typeface="+mj-lt"/>
            </a:endParaRPr>
          </a:p>
          <a:p>
            <a:endParaRPr lang="es-AR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35131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700" dirty="0">
                <a:latin typeface="+mj-lt"/>
              </a:rPr>
              <a:t>Father, you need us to work and fight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n-US" sz="2700" dirty="0">
                <a:latin typeface="+mj-lt"/>
              </a:rPr>
              <a:t>To conquer the sins which rule the world.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n-US" sz="2700" dirty="0">
                <a:latin typeface="+mj-lt"/>
              </a:rPr>
              <a:t>Father, we know that your time is short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n-US" sz="2700" dirty="0">
                <a:latin typeface="+mj-lt"/>
              </a:rPr>
              <a:t>And want to give our lives to you</a:t>
            </a:r>
          </a:p>
          <a:p>
            <a:pPr>
              <a:buNone/>
            </a:pPr>
            <a:endParaRPr lang="en-US" sz="2700" dirty="0">
              <a:latin typeface="+mj-lt"/>
            </a:endParaRPr>
          </a:p>
          <a:p>
            <a:pPr>
              <a:buNone/>
            </a:pPr>
            <a:r>
              <a:rPr lang="en-US" sz="2700" b="1" dirty="0">
                <a:latin typeface="+mj-lt"/>
              </a:rPr>
              <a:t>ESTRIBILLO</a:t>
            </a:r>
            <a:endParaRPr lang="es-AR" sz="2700" b="1" dirty="0">
              <a:latin typeface="+mj-lt"/>
            </a:endParaRPr>
          </a:p>
          <a:p>
            <a:pPr>
              <a:buNone/>
            </a:pPr>
            <a:r>
              <a:rPr lang="en-US" sz="2700" dirty="0">
                <a:latin typeface="+mj-lt"/>
              </a:rPr>
              <a:t>It’s a new dawn, I see it grow!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n-US" sz="2700" dirty="0">
                <a:latin typeface="+mj-lt"/>
              </a:rPr>
              <a:t>Stronger and clearer day by day,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n-US" sz="2700" dirty="0">
                <a:latin typeface="+mj-lt"/>
              </a:rPr>
              <a:t>Saving the people, bringing the whole wide world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n-US" sz="2700" dirty="0">
                <a:latin typeface="+mj-lt"/>
              </a:rPr>
              <a:t>Into new hope</a:t>
            </a:r>
            <a:endParaRPr lang="es-AR" sz="2700" dirty="0">
              <a:latin typeface="+mj-lt"/>
            </a:endParaRPr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400" b="1" dirty="0">
                <a:ln>
                  <a:noFill/>
                </a:ln>
                <a:effectLst/>
              </a:rPr>
              <a:t>Estar aquí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1403001"/>
            <a:ext cx="972108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700" dirty="0">
                <a:latin typeface="+mj-lt"/>
              </a:rPr>
              <a:t>Estar aquí es detener el tiempo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Y sumergirnos hondo al mar del corazón.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Estar aquí es recibir del cielo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los mensajes nuevos de liberación.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Estar aquí es presenciar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el momento exacto providencial,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Estar aquí es celebrar el triunfo eterno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de la verdad Estar aquí… </a:t>
            </a:r>
          </a:p>
          <a:p>
            <a:pPr marL="0" indent="0">
              <a:buNone/>
            </a:pPr>
            <a:endParaRPr lang="es-A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700808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7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 soñar, es amar, es sentir la realidad,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 creer, es sanar, es vencer la adversidad.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 correr, es volar, es reír en libertad,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 llorar en paz, de amor, de emoción…</a:t>
            </a:r>
            <a:r>
              <a:rPr lang="es-AR" sz="2700" dirty="0" err="1">
                <a:latin typeface="+mj-lt"/>
              </a:rPr>
              <a:t>Ooooh</a:t>
            </a:r>
            <a:r>
              <a:rPr lang="es-AR" sz="2700" dirty="0">
                <a:latin typeface="+mj-lt"/>
              </a:rPr>
              <a:t>!</a:t>
            </a:r>
          </a:p>
          <a:p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val="1624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484784"/>
            <a:ext cx="8229600" cy="4937760"/>
          </a:xfrm>
        </p:spPr>
        <p:txBody>
          <a:bodyPr/>
          <a:lstStyle/>
          <a:p>
            <a:pPr>
              <a:buNone/>
            </a:pPr>
            <a:r>
              <a:rPr lang="es-AR" sz="2700" dirty="0">
                <a:latin typeface="+mj-lt"/>
              </a:rPr>
              <a:t>Estar aquí es un destello,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 un privilegio para el corazón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Estar aquí es un regocijo,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 un estallido de Bendición.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Estar aquí es preparar el paso justo y avanzar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Estar aquí es realizar el plan Divino Original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Estar aquí…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33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51104" y="-171400"/>
            <a:ext cx="5544616" cy="1143000"/>
          </a:xfrm>
        </p:spPr>
        <p:txBody>
          <a:bodyPr>
            <a:normAutofit/>
          </a:bodyPr>
          <a:lstStyle/>
          <a:p>
            <a:r>
              <a:rPr lang="es-AR" sz="4800" b="1" dirty="0">
                <a:effectLst/>
              </a:rPr>
              <a:t>Luz en Oriente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658" y="785794"/>
            <a:ext cx="9819496" cy="5517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300" dirty="0">
                <a:latin typeface="+mj-lt"/>
              </a:rPr>
              <a:t>Resplandece en Oriente la luz que nos ha de guiar.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Hijos e hijas de luz están viviendo en este Jardín.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Este lugar es el país que cumplirá Su voluntad.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A este pueblo Dios llamó como Su gente de fe.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 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b="1" dirty="0">
                <a:latin typeface="+mj-lt"/>
              </a:rPr>
              <a:t>ESTRIBILLO</a:t>
            </a:r>
            <a:endParaRPr lang="es-AR" sz="2300" b="1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Recibamos el amor de Dios, la fuente eterna de luz.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Venid y vivamos juntos en radiante esplendor.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El Cielo y la Tierra llenaremos de nuestra luz.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 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La bondad en Oriente ahora viene en unidad.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Sólo gente de bien, está viviendo en este Jardín.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Esta nación adora a Dios, pueblo de fe y religión,</a:t>
            </a:r>
            <a:endParaRPr lang="es-AR" sz="2300" dirty="0">
              <a:latin typeface="+mj-lt"/>
            </a:endParaRPr>
          </a:p>
          <a:p>
            <a:pPr>
              <a:buNone/>
            </a:pPr>
            <a:r>
              <a:rPr lang="es-MX" sz="2300" dirty="0">
                <a:latin typeface="+mj-lt"/>
              </a:rPr>
              <a:t>quienes con blancas ropas van ante el altar de Dios</a:t>
            </a:r>
            <a:endParaRPr lang="es-AR" sz="23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14" y="1124744"/>
            <a:ext cx="8229600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sz="2700" dirty="0"/>
          </a:p>
          <a:p>
            <a:pPr>
              <a:buNone/>
            </a:pPr>
            <a:r>
              <a:rPr lang="es-AR" sz="27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 soñar, es amar, es sentir la realidad,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 creer, es sanar, es vencer la adversidad.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 correr, es volar, es reír en libertad,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 llorar en paz, de amor, de emoción…</a:t>
            </a:r>
            <a:r>
              <a:rPr lang="es-AR" sz="2700" dirty="0" err="1">
                <a:latin typeface="+mj-lt"/>
              </a:rPr>
              <a:t>Ooooh</a:t>
            </a:r>
            <a:r>
              <a:rPr lang="es-AR" sz="2700" dirty="0">
                <a:latin typeface="+mj-lt"/>
              </a:rPr>
              <a:t>!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876206" y="594928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/>
              <a:t>Amor en libertad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10902" y="1484784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700" dirty="0"/>
              <a:t>Cuando se confunde el amor </a:t>
            </a:r>
          </a:p>
          <a:p>
            <a:pPr marL="0" indent="0">
              <a:buNone/>
            </a:pPr>
            <a:r>
              <a:rPr lang="es-AR" sz="2700" dirty="0"/>
              <a:t>puede traicionar un ideal.</a:t>
            </a:r>
          </a:p>
          <a:p>
            <a:pPr marL="0" indent="0">
              <a:buNone/>
            </a:pPr>
            <a:r>
              <a:rPr lang="es-AR" sz="2700" dirty="0"/>
              <a:t>Cuando se enferma el corazón </a:t>
            </a:r>
          </a:p>
          <a:p>
            <a:pPr marL="0" indent="0">
              <a:buNone/>
            </a:pPr>
            <a:r>
              <a:rPr lang="es-AR" sz="2700" dirty="0"/>
              <a:t>puede destruir todo el honor</a:t>
            </a:r>
          </a:p>
          <a:p>
            <a:pPr marL="0" indent="0">
              <a:buNone/>
            </a:pPr>
            <a:r>
              <a:rPr lang="es-AR" sz="2700" dirty="0"/>
              <a:t> </a:t>
            </a:r>
          </a:p>
          <a:p>
            <a:pPr marL="0" indent="0">
              <a:buNone/>
            </a:pPr>
            <a:r>
              <a:rPr lang="es-AR" sz="2700" dirty="0"/>
              <a:t>Cuando el sentimiento es obsesión </a:t>
            </a:r>
          </a:p>
          <a:p>
            <a:pPr marL="0" indent="0">
              <a:buNone/>
            </a:pPr>
            <a:r>
              <a:rPr lang="es-AR" sz="2700" dirty="0"/>
              <a:t>puede lastimar a los demás</a:t>
            </a:r>
          </a:p>
          <a:p>
            <a:pPr marL="0" indent="0">
              <a:buNone/>
            </a:pPr>
            <a:r>
              <a:rPr lang="es-AR" sz="2700" dirty="0"/>
              <a:t>Si se persigue un interés, </a:t>
            </a:r>
          </a:p>
          <a:p>
            <a:pPr marL="0" indent="0">
              <a:buNone/>
            </a:pPr>
            <a:r>
              <a:rPr lang="es-AR" sz="2700" dirty="0"/>
              <a:t>alguien siempre tiene que perder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92867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700" b="1" dirty="0"/>
              <a:t>ESTRIBILLO </a:t>
            </a:r>
          </a:p>
          <a:p>
            <a:pPr marL="0" indent="0">
              <a:buNone/>
            </a:pPr>
            <a:r>
              <a:rPr lang="es-AR" sz="2700" dirty="0"/>
              <a:t>Más cuando el amor es de verdad, </a:t>
            </a:r>
          </a:p>
          <a:p>
            <a:pPr marL="0" indent="0">
              <a:buNone/>
            </a:pPr>
            <a:r>
              <a:rPr lang="es-AR" sz="2700" dirty="0"/>
              <a:t>no hay nada que tenga que ocultar</a:t>
            </a:r>
          </a:p>
          <a:p>
            <a:pPr marL="0" indent="0">
              <a:buNone/>
            </a:pPr>
            <a:r>
              <a:rPr lang="es-AR" sz="2700" dirty="0"/>
              <a:t>Todo es libre y puro al actuar </a:t>
            </a:r>
          </a:p>
          <a:p>
            <a:pPr marL="0" indent="0">
              <a:buNone/>
            </a:pPr>
            <a:r>
              <a:rPr lang="es-AR" sz="2700" dirty="0"/>
              <a:t>viviendo en claridad.</a:t>
            </a:r>
          </a:p>
          <a:p>
            <a:pPr marL="0" indent="0">
              <a:buNone/>
            </a:pPr>
            <a:r>
              <a:rPr lang="es-AR" sz="2700" dirty="0"/>
              <a:t>Cuando hay amor dentro del alma, </a:t>
            </a:r>
          </a:p>
          <a:p>
            <a:pPr marL="0" indent="0">
              <a:buNone/>
            </a:pPr>
            <a:r>
              <a:rPr lang="es-AR" sz="2700" dirty="0"/>
              <a:t>la vida toda es una esperanza.</a:t>
            </a:r>
          </a:p>
          <a:p>
            <a:pPr marL="0" indent="0">
              <a:buNone/>
            </a:pPr>
            <a:r>
              <a:rPr lang="es-AR" sz="2700" dirty="0"/>
              <a:t>La gente es amiga y hay confianza </a:t>
            </a:r>
          </a:p>
          <a:p>
            <a:pPr marL="0" indent="0">
              <a:buNone/>
            </a:pPr>
            <a:r>
              <a:rPr lang="es-AR" sz="2700" dirty="0"/>
              <a:t>por vivir en luz y en libertad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26876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/>
              <a:t>Cuando el sol se asoma en la mañana </a:t>
            </a:r>
          </a:p>
          <a:p>
            <a:pPr>
              <a:buNone/>
            </a:pPr>
            <a:r>
              <a:rPr lang="es-AR" dirty="0"/>
              <a:t>y la luz del día nos ampara,</a:t>
            </a:r>
          </a:p>
          <a:p>
            <a:pPr>
              <a:buNone/>
            </a:pPr>
            <a:r>
              <a:rPr lang="es-AR" dirty="0"/>
              <a:t>surge el sentimiento de la gracia </a:t>
            </a:r>
          </a:p>
          <a:p>
            <a:pPr>
              <a:buNone/>
            </a:pPr>
            <a:r>
              <a:rPr lang="es-AR" dirty="0"/>
              <a:t>por vivir a pleno un día más</a:t>
            </a:r>
          </a:p>
          <a:p>
            <a:pPr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Y al llegar la noche en la cama </a:t>
            </a:r>
          </a:p>
          <a:p>
            <a:pPr marL="0" indent="0">
              <a:buNone/>
            </a:pPr>
            <a:r>
              <a:rPr lang="es-AR" dirty="0"/>
              <a:t>recordando cada circunstancia,</a:t>
            </a:r>
          </a:p>
          <a:p>
            <a:pPr marL="0" indent="0">
              <a:buNone/>
            </a:pPr>
            <a:r>
              <a:rPr lang="es-AR" dirty="0"/>
              <a:t>duelen las heridas en el alma </a:t>
            </a:r>
          </a:p>
          <a:p>
            <a:pPr marL="0" indent="0">
              <a:buNone/>
            </a:pPr>
            <a:r>
              <a:rPr lang="es-AR" dirty="0"/>
              <a:t>porque aún falta tanto perdonar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22410" y="100010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700" b="1" dirty="0"/>
              <a:t>ESTRIBILLO </a:t>
            </a:r>
          </a:p>
          <a:p>
            <a:pPr marL="0" indent="0">
              <a:buNone/>
            </a:pPr>
            <a:r>
              <a:rPr lang="es-AR" sz="2700" dirty="0"/>
              <a:t>Más cuando el amor es de verdad, </a:t>
            </a:r>
          </a:p>
          <a:p>
            <a:pPr marL="0" indent="0">
              <a:buNone/>
            </a:pPr>
            <a:r>
              <a:rPr lang="es-AR" sz="2700" dirty="0"/>
              <a:t>no hay nada que tenga que ocultar</a:t>
            </a:r>
          </a:p>
          <a:p>
            <a:pPr marL="0" indent="0">
              <a:buNone/>
            </a:pPr>
            <a:r>
              <a:rPr lang="es-AR" sz="2700" dirty="0"/>
              <a:t>Todo es libre y puro al actuar </a:t>
            </a:r>
          </a:p>
          <a:p>
            <a:pPr marL="0" indent="0">
              <a:buNone/>
            </a:pPr>
            <a:r>
              <a:rPr lang="es-AR" sz="2700" dirty="0"/>
              <a:t>viviendo en claridad.</a:t>
            </a:r>
          </a:p>
          <a:p>
            <a:pPr marL="0" indent="0">
              <a:buNone/>
            </a:pPr>
            <a:r>
              <a:rPr lang="es-AR" sz="2700" dirty="0"/>
              <a:t>Cuando hay amor dentro del alma, </a:t>
            </a:r>
          </a:p>
          <a:p>
            <a:pPr marL="0" indent="0">
              <a:buNone/>
            </a:pPr>
            <a:r>
              <a:rPr lang="es-AR" sz="2700" dirty="0"/>
              <a:t>la vida toda es una esperanza.</a:t>
            </a:r>
          </a:p>
          <a:p>
            <a:pPr marL="0" indent="0">
              <a:buNone/>
            </a:pPr>
            <a:r>
              <a:rPr lang="es-AR" sz="2700" dirty="0"/>
              <a:t>La gente es amiga y hay confianza </a:t>
            </a:r>
          </a:p>
          <a:p>
            <a:pPr marL="0" indent="0">
              <a:buNone/>
            </a:pPr>
            <a:r>
              <a:rPr lang="es-AR" sz="2700" dirty="0"/>
              <a:t>por vivir en luz y en libertad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340769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AR" dirty="0"/>
              <a:t>No vale de nada ocultarse,</a:t>
            </a:r>
          </a:p>
          <a:p>
            <a:pPr>
              <a:buNone/>
            </a:pPr>
            <a:r>
              <a:rPr lang="es-AR" dirty="0"/>
              <a:t>el universo siempre es el que sabe;</a:t>
            </a:r>
          </a:p>
          <a:p>
            <a:pPr>
              <a:buNone/>
            </a:pPr>
            <a:r>
              <a:rPr lang="es-AR" dirty="0"/>
              <a:t>los pasos que en la vida damos siempre. </a:t>
            </a:r>
          </a:p>
          <a:p>
            <a:pPr>
              <a:buNone/>
            </a:pPr>
            <a:endParaRPr lang="es-AR" dirty="0"/>
          </a:p>
          <a:p>
            <a:pPr>
              <a:buNone/>
            </a:pPr>
            <a:r>
              <a:rPr lang="es-AR" dirty="0"/>
              <a:t>Cuando el amor es verdadero,</a:t>
            </a:r>
          </a:p>
          <a:p>
            <a:pPr>
              <a:buNone/>
            </a:pPr>
            <a:r>
              <a:rPr lang="es-AR" dirty="0"/>
              <a:t>contagia de alegría al mundo entero;</a:t>
            </a:r>
          </a:p>
          <a:p>
            <a:pPr>
              <a:buNone/>
            </a:pPr>
            <a:r>
              <a:rPr lang="es-AR" dirty="0"/>
              <a:t>Dios mismo se hace allí presente, siempre.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98934" y="83671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700" b="1" dirty="0"/>
              <a:t>ESTRIBILLO </a:t>
            </a:r>
          </a:p>
          <a:p>
            <a:pPr marL="0" indent="0">
              <a:buNone/>
            </a:pPr>
            <a:r>
              <a:rPr lang="es-AR" sz="2700" dirty="0"/>
              <a:t>Más cuando el amor es de verdad, </a:t>
            </a:r>
          </a:p>
          <a:p>
            <a:pPr marL="0" indent="0">
              <a:buNone/>
            </a:pPr>
            <a:r>
              <a:rPr lang="es-AR" sz="2700" dirty="0"/>
              <a:t>no hay nada que tenga que ocultar</a:t>
            </a:r>
          </a:p>
          <a:p>
            <a:pPr marL="0" indent="0">
              <a:buNone/>
            </a:pPr>
            <a:r>
              <a:rPr lang="es-AR" sz="2700" dirty="0"/>
              <a:t>Todo es libre y puro al actuar </a:t>
            </a:r>
          </a:p>
          <a:p>
            <a:pPr marL="0" indent="0">
              <a:buNone/>
            </a:pPr>
            <a:r>
              <a:rPr lang="es-AR" sz="2700" dirty="0"/>
              <a:t>viviendo en claridad.</a:t>
            </a:r>
          </a:p>
          <a:p>
            <a:pPr marL="0" indent="0">
              <a:buNone/>
            </a:pPr>
            <a:r>
              <a:rPr lang="es-AR" sz="2700" dirty="0"/>
              <a:t>Cuando hay amor dentro del alma, </a:t>
            </a:r>
          </a:p>
          <a:p>
            <a:pPr marL="0" indent="0">
              <a:buNone/>
            </a:pPr>
            <a:r>
              <a:rPr lang="es-AR" sz="2700" dirty="0"/>
              <a:t>la vida toda es una esperanza.</a:t>
            </a:r>
          </a:p>
          <a:p>
            <a:pPr marL="0" indent="0">
              <a:buNone/>
            </a:pPr>
            <a:r>
              <a:rPr lang="es-AR" sz="2700" dirty="0"/>
              <a:t>La gente es amiga y hay confianza </a:t>
            </a:r>
          </a:p>
          <a:p>
            <a:pPr marL="0" indent="0">
              <a:buNone/>
            </a:pPr>
            <a:r>
              <a:rPr lang="es-AR" sz="2700" dirty="0"/>
              <a:t>por vivir en luz y en libertad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8096" y="0"/>
            <a:ext cx="6072230" cy="1399032"/>
          </a:xfrm>
        </p:spPr>
        <p:txBody>
          <a:bodyPr/>
          <a:lstStyle/>
          <a:p>
            <a:r>
              <a:rPr lang="es-AR" b="1" dirty="0"/>
              <a:t>Cambiar el mundo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82828" y="1357299"/>
            <a:ext cx="992988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dirty="0"/>
              <a:t>Puedes cambiar el mundo tan solo en un instante.</a:t>
            </a:r>
          </a:p>
          <a:p>
            <a:pPr marL="0" indent="0">
              <a:buNone/>
            </a:pPr>
            <a:r>
              <a:rPr lang="es-AR" dirty="0"/>
              <a:t>Puedes cambiar de rumbo si quieres que eso pase. 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Puedes mirar adentro tu sentimiento</a:t>
            </a:r>
          </a:p>
          <a:p>
            <a:pPr marL="0" indent="0">
              <a:buNone/>
            </a:pPr>
            <a:r>
              <a:rPr lang="es-AR" dirty="0"/>
              <a:t>el universo traerá tus sueños. 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Cambiar el mundo empieza por ti.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Veras que los colores son mucho más brillantes</a:t>
            </a:r>
          </a:p>
          <a:p>
            <a:pPr marL="0" indent="0">
              <a:buNone/>
            </a:pPr>
            <a:r>
              <a:rPr lang="es-AR" dirty="0"/>
              <a:t>Veras con otros ojos, la magia en todas partes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404664"/>
            <a:ext cx="8229600" cy="6021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b="1" dirty="0"/>
              <a:t>ESTRIBILLO</a:t>
            </a:r>
          </a:p>
          <a:p>
            <a:pPr marL="0" indent="0">
              <a:buNone/>
            </a:pPr>
            <a:r>
              <a:rPr lang="es-AR" dirty="0"/>
              <a:t>Arriba y adelante se ven los horizontes</a:t>
            </a:r>
          </a:p>
          <a:p>
            <a:pPr marL="0" indent="0">
              <a:buNone/>
            </a:pPr>
            <a:r>
              <a:rPr lang="es-AR" dirty="0"/>
              <a:t>si el sol también renace, renacerán los hombres,</a:t>
            </a:r>
          </a:p>
          <a:p>
            <a:pPr marL="0" indent="0">
              <a:buNone/>
            </a:pPr>
            <a:r>
              <a:rPr lang="es-AR" dirty="0"/>
              <a:t>cambiar el mundo empieza por ti. 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Si se renueva la esperanza, empieza por ti</a:t>
            </a:r>
          </a:p>
          <a:p>
            <a:pPr marL="0" indent="0">
              <a:buNone/>
            </a:pPr>
            <a:r>
              <a:rPr lang="es-AR" dirty="0"/>
              <a:t>Si te convences que se puede cambiar</a:t>
            </a:r>
          </a:p>
          <a:p>
            <a:pPr marL="0" indent="0">
              <a:buNone/>
            </a:pPr>
            <a:r>
              <a:rPr lang="es-AR" dirty="0"/>
              <a:t>Si quiero un cielo nuevo empiezo yo primero</a:t>
            </a:r>
          </a:p>
          <a:p>
            <a:pPr marL="0" indent="0">
              <a:buNone/>
            </a:pPr>
            <a:r>
              <a:rPr lang="es-AR" dirty="0"/>
              <a:t>Y elevo una alabanza hacia la humanidad.</a:t>
            </a:r>
          </a:p>
          <a:p>
            <a:pPr marL="0" indent="0">
              <a:buNone/>
            </a:pPr>
            <a:r>
              <a:rPr lang="es-AR" dirty="0"/>
              <a:t>Para cambiar el mundo empiezo por mi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Puedes cambiar hoy mismo el curso de tu viaje</a:t>
            </a:r>
          </a:p>
          <a:p>
            <a:pPr marL="0" indent="0">
              <a:buNone/>
            </a:pPr>
            <a:r>
              <a:rPr lang="es-AR" dirty="0"/>
              <a:t>Veras que no es lo mismo si tienes el coraje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b="1" dirty="0"/>
              <a:t>ESTRIBILLO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6876206" y="5877272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22410" y="285728"/>
            <a:ext cx="6033852" cy="1143000"/>
          </a:xfrm>
        </p:spPr>
        <p:txBody>
          <a:bodyPr>
            <a:normAutofit/>
          </a:bodyPr>
          <a:lstStyle/>
          <a:p>
            <a:pPr algn="ctr"/>
            <a:r>
              <a:rPr lang="es-AR" sz="4400" b="1" dirty="0">
                <a:effectLst/>
              </a:rPr>
              <a:t>Padre de amor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475606" y="1484784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3000" dirty="0"/>
              <a:t>Todo me das, tu amor y más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y sin embargo he caído una vez más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sin escuchar tu corazón dolorido.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 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Por derramar sangre y sudor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voy a encontrarme contigo.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Vas a secar mis lágrimas y llorar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porque he sufrido.</a:t>
            </a:r>
            <a:endParaRPr lang="es-AR" sz="3000" dirty="0"/>
          </a:p>
          <a:p>
            <a:pPr>
              <a:buNone/>
            </a:pPr>
            <a:r>
              <a:rPr lang="es-ES" dirty="0"/>
              <a:t> </a:t>
            </a: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9534" y="571480"/>
            <a:ext cx="9501254" cy="6122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Recibamos el amor de Dios, la fuente eterna de luz.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Venid y vivamos juntos en radiante esplendor.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El Cielo y la Tierra llenaremos de nuestra luz.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El amor en Oriente ahora floreciendo está.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El pecado jamás podrá brotar en este Jardín.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Raza que supo de dolor y sufrió gran persecución.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Pueblo de fe, perseveró, conociendo Su amor</a:t>
            </a:r>
          </a:p>
          <a:p>
            <a:pPr>
              <a:buNone/>
            </a:pPr>
            <a:endParaRPr lang="es-MX" sz="2600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  <a:endParaRPr lang="es-AR" sz="26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124744"/>
            <a:ext cx="8147248" cy="48737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S" sz="3000" dirty="0"/>
              <a:t>Tanto dolor te he dado que me arrepiento,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perdón Padre de amor.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Vuelvo a caer y tú me vuelves a levantar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y aún puedes confiar en mí</a:t>
            </a:r>
            <a:endParaRPr lang="es-AR" sz="3000" dirty="0"/>
          </a:p>
          <a:p>
            <a:endParaRPr lang="es-AR" sz="3000" dirty="0"/>
          </a:p>
          <a:p>
            <a:pPr>
              <a:buNone/>
            </a:pPr>
            <a:r>
              <a:rPr lang="es-ES" sz="3000" dirty="0"/>
              <a:t>Padre, que ves que es poca mi fe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pero aún así me das vida;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me haces andar una vez más,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tu esperanza no termina.</a:t>
            </a:r>
            <a:endParaRPr lang="es-AR" sz="30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5693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44624"/>
            <a:ext cx="8229600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/>
              <a:t> </a:t>
            </a:r>
            <a:endParaRPr lang="es-AR" dirty="0"/>
          </a:p>
          <a:p>
            <a:pPr>
              <a:buNone/>
            </a:pPr>
            <a:r>
              <a:rPr lang="es-ES" sz="3000" dirty="0"/>
              <a:t>También tu amor no tiene fin,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por eso es que hoy he venido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con todo mi ser arrepentido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Padre, a pedirte perdón.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 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Padre, perdón!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Hoy en tus brazos me siento mejor,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Padre de amor...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Vuelvo a caer y tú me vuelves a levantar</a:t>
            </a:r>
            <a:endParaRPr lang="es-AR" sz="3000" dirty="0"/>
          </a:p>
          <a:p>
            <a:pPr>
              <a:buNone/>
            </a:pPr>
            <a:r>
              <a:rPr lang="es-ES" sz="3000" dirty="0"/>
              <a:t>y aún puedes confiar en mí</a:t>
            </a:r>
            <a:endParaRPr lang="es-AR" sz="3000" dirty="0"/>
          </a:p>
        </p:txBody>
      </p:sp>
      <p:grpSp>
        <p:nvGrpSpPr>
          <p:cNvPr id="7" name="3 Grupo"/>
          <p:cNvGrpSpPr/>
          <p:nvPr/>
        </p:nvGrpSpPr>
        <p:grpSpPr>
          <a:xfrm>
            <a:off x="7164238" y="5877272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Naturaleza caída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1556792"/>
            <a:ext cx="8229600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700" dirty="0">
                <a:latin typeface="+mj-lt"/>
              </a:rPr>
              <a:t>    Me han nacido a un mundo malo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Y he vivido como tal.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Me han herido, he lastimado,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todo pareció normal.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He emprendido mil caminos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siempre tuve un ideal,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lo grité a los cuatro vientos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parecía la verdad.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Y luche para ser bueno pero tuve que llorar,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cuando traicioné mis sueños, mi fe, mi ideal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34" y="764705"/>
            <a:ext cx="1040753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2700" dirty="0">
                <a:latin typeface="+mj-lt"/>
              </a:rPr>
              <a:t>    Busque amor pues escuché un día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que hay quienes mueren por amor.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Descubrí que no sabía dar amor mi Corazón,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y que lo poco que hacía lastimaba a los demás.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Sufrí, llore, grite ‘‘¿Dónde estas Dios?’’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    Qué extraña naturaleza que no se parece a Vos.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¿Quién metió tanta basura dentro de mi Corazón?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¿Quién destruye los trigales,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quién el que espinas sembró?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¿Quién engaña a los que sufren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     con un falso amor?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6910424" y="5944226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93980" y="285728"/>
            <a:ext cx="5172606" cy="1143000"/>
          </a:xfrm>
        </p:spPr>
        <p:txBody>
          <a:bodyPr>
            <a:normAutofit/>
          </a:bodyPr>
          <a:lstStyle/>
          <a:p>
            <a:r>
              <a:rPr lang="es-AR" sz="4400" b="1" dirty="0">
                <a:ln>
                  <a:noFill/>
                </a:ln>
                <a:effectLst/>
                <a:latin typeface="+mn-lt"/>
              </a:rPr>
              <a:t>Mundo de paz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412776"/>
            <a:ext cx="822960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700" dirty="0">
                <a:latin typeface="+mj-lt"/>
              </a:rPr>
              <a:t>Un sueño, un anhelo, hecho realidad,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una esperanza viviente;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un tiempo esperado por la humanidad,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una alegría creciente.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Una meta difícil, queriendo alcanzar,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un deseo ferviente por todos igual;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un corazón que siente, una victoria final. 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MX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1988840"/>
            <a:ext cx="10225136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>
                <a:latin typeface="+mj-lt"/>
              </a:rPr>
              <a:t>Cuando todas las razas del mundo estén abrazadas,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cuando todas las naciones se sientan hermanas;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cuando no haya fronteras, ni odio, ni guerras,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cuando el triunfo humano sea la paz</a:t>
            </a:r>
            <a:endParaRPr lang="es-AR" dirty="0">
              <a:latin typeface="+mj-lt"/>
            </a:endParaRP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7668294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>
                  <a:latin typeface="Calibri" pitchFamily="34" charset="0"/>
                </a:rPr>
                <a:t> 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0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36856" y="357166"/>
            <a:ext cx="4819976" cy="758952"/>
          </a:xfrm>
        </p:spPr>
        <p:txBody>
          <a:bodyPr>
            <a:noAutofit/>
          </a:bodyPr>
          <a:lstStyle/>
          <a:p>
            <a:r>
              <a:rPr lang="es-AR" sz="4400" b="1" dirty="0"/>
              <a:t>Será de Dios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700808"/>
            <a:ext cx="8229600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800" dirty="0"/>
              <a:t>Tienes el sol 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y puedes ver un mundo lleno de color.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y a su calor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madura el día para devolver a Dios,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felicidad por ver en armonía, 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como en la mejor canción, 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que brota la alegría en cada cosa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que él creó.</a:t>
            </a:r>
            <a:endParaRPr lang="es-AR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8630" y="1916832"/>
            <a:ext cx="8503920" cy="4572000"/>
          </a:xfrm>
        </p:spPr>
        <p:txBody>
          <a:bodyPr/>
          <a:lstStyle/>
          <a:p>
            <a:pPr>
              <a:buNone/>
            </a:pPr>
            <a:r>
              <a:rPr lang="es-ES" sz="2800" dirty="0"/>
              <a:t>El hombre no conoce la canción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que hay dentro de su corazón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que puede devolver a Dios,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felicidad de tener alguien que lo entienda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para dar su amor</a:t>
            </a:r>
            <a:endParaRPr lang="es-AR" sz="28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9381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6926" y="1556793"/>
            <a:ext cx="8229600" cy="53614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800" dirty="0"/>
              <a:t>Puedes mirar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el cielo que nunca dejó de ser azul;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ni de brillar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dejaron las estrellas cuando el sol llegó.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Las nubes hoy ocultan el azul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y la tormenta va a dejar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fresca a la tierra y de cristal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serán los pinos y el nogal.</a:t>
            </a:r>
            <a:endParaRPr lang="es-AR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0638" y="1772816"/>
            <a:ext cx="8503920" cy="4572000"/>
          </a:xfrm>
        </p:spPr>
        <p:txBody>
          <a:bodyPr/>
          <a:lstStyle/>
          <a:p>
            <a:pPr>
              <a:buNone/>
            </a:pPr>
            <a:r>
              <a:rPr lang="es-ES" sz="2800" dirty="0"/>
              <a:t>Y sonreirá el sol sobre las nubes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que no deja de brillar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y no deja de dar calor,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como no deja Dios de dar a los que buscan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la Verdad, Verdad</a:t>
            </a:r>
            <a:endParaRPr lang="es-AR" sz="28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973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3782" y="357166"/>
            <a:ext cx="9676620" cy="6122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400" dirty="0">
                <a:latin typeface="+mj-lt"/>
              </a:rPr>
              <a:t>La victoria en Oriente al mundo entero alumbrará.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Los que vencen al mal están viviendo en este Jardín.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Patria que busca la bondad fue dividida en norte y sur,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y por la sangre que vertió, Dios dará Su perdón.</a:t>
            </a:r>
            <a:endParaRPr lang="es-AR" sz="1600" dirty="0">
              <a:latin typeface="+mj-lt"/>
            </a:endParaRPr>
          </a:p>
          <a:p>
            <a:pPr>
              <a:buNone/>
            </a:pPr>
            <a:r>
              <a:rPr lang="es-MX" sz="1600" dirty="0">
                <a:latin typeface="+mj-lt"/>
              </a:rPr>
              <a:t> </a:t>
            </a:r>
            <a:endParaRPr lang="es-AR" sz="1600" dirty="0">
              <a:latin typeface="+mj-lt"/>
            </a:endParaRPr>
          </a:p>
          <a:p>
            <a:pPr>
              <a:buNone/>
            </a:pPr>
            <a:r>
              <a:rPr lang="es-MX" sz="24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MX" sz="2400" dirty="0">
                <a:latin typeface="+mj-lt"/>
              </a:rPr>
              <a:t>Recibamos el amor de Dios, la fuente eterna de luz.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Venid y vivamos juntos en radiante esplendor.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El Cielo y la Tierra llenaremos de nuestra luz.</a:t>
            </a:r>
            <a:endParaRPr lang="es-AR" sz="1600" dirty="0">
              <a:latin typeface="+mj-lt"/>
            </a:endParaRPr>
          </a:p>
          <a:p>
            <a:pPr>
              <a:buNone/>
            </a:pPr>
            <a:r>
              <a:rPr lang="es-MX" sz="1600" dirty="0">
                <a:latin typeface="+mj-lt"/>
              </a:rPr>
              <a:t> </a:t>
            </a:r>
            <a:endParaRPr lang="es-AR" sz="16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Gloria eterna en Oriente con fuerza ahora surgirá.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Los que llevan la cruz están viviendo en este Jardín.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En esta tierra nace el sol; de este país viene el Señor. 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Esta es Corea, eterno hogar, santo Jardín de Dios</a:t>
            </a:r>
            <a:endParaRPr lang="es-AR" sz="24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7740302" y="6237312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98934" y="1556793"/>
            <a:ext cx="8229600" cy="55054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800" dirty="0"/>
              <a:t>Será de Dios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la tierra que comienza a conocer su amor.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Y su canción 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empieza a entonar toda la Creación.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Es el amor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Lo que hace florecer y llena el campo de color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y hace más cálida la noche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cuando sopla el viento sur.</a:t>
            </a:r>
            <a:endParaRPr lang="es-AR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36724" y="1357298"/>
            <a:ext cx="8503920" cy="4572000"/>
          </a:xfrm>
        </p:spPr>
        <p:txBody>
          <a:bodyPr/>
          <a:lstStyle/>
          <a:p>
            <a:pPr>
              <a:buNone/>
            </a:pPr>
            <a:r>
              <a:rPr lang="es-ES" sz="2800" dirty="0"/>
              <a:t>Podremos ver 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que brota la belleza en cada hoja,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en cada flor.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Si podemos hacer brotar 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igual belleza para que Dios pueda ver</a:t>
            </a:r>
            <a:endParaRPr lang="es-AR" sz="2800" dirty="0"/>
          </a:p>
          <a:p>
            <a:pPr>
              <a:buNone/>
            </a:pPr>
            <a:r>
              <a:rPr lang="es-ES" sz="2800" dirty="0"/>
              <a:t>en nuestro corazón.</a:t>
            </a:r>
            <a:endParaRPr lang="es-AR" sz="2800" dirty="0"/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9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22" y="476672"/>
            <a:ext cx="8229600" cy="1066800"/>
          </a:xfrm>
        </p:spPr>
        <p:txBody>
          <a:bodyPr/>
          <a:lstStyle/>
          <a:p>
            <a:r>
              <a:rPr lang="es-AR" b="1" dirty="0"/>
              <a:t>De ti depende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22" y="1772816"/>
            <a:ext cx="8229600" cy="4325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/>
              <a:t>Puedes reír o puedes llorar,</a:t>
            </a:r>
          </a:p>
          <a:p>
            <a:pPr marL="0" indent="0">
              <a:buNone/>
            </a:pPr>
            <a:r>
              <a:rPr lang="es-AR" dirty="0"/>
              <a:t>puedes hablar o callar;</a:t>
            </a:r>
          </a:p>
          <a:p>
            <a:pPr marL="0" indent="0">
              <a:buNone/>
            </a:pPr>
            <a:r>
              <a:rPr lang="es-AR" dirty="0"/>
              <a:t>puedes correr o caminar,</a:t>
            </a:r>
          </a:p>
          <a:p>
            <a:pPr marL="0" indent="0">
              <a:buNone/>
            </a:pPr>
            <a:r>
              <a:rPr lang="es-AR" dirty="0"/>
              <a:t>puedes creer o desconfiar. 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Puedes parar o continuar,</a:t>
            </a:r>
          </a:p>
          <a:p>
            <a:pPr marL="0" indent="0">
              <a:buNone/>
            </a:pPr>
            <a:r>
              <a:rPr lang="es-AR" dirty="0"/>
              <a:t>puedes crear o imitar,</a:t>
            </a:r>
          </a:p>
          <a:p>
            <a:pPr marL="0" indent="0">
              <a:buNone/>
            </a:pPr>
            <a:r>
              <a:rPr lang="es-AR" dirty="0"/>
              <a:t>puedes soñar o imaginar;</a:t>
            </a:r>
          </a:p>
          <a:p>
            <a:pPr marL="0" indent="0">
              <a:buNone/>
            </a:pPr>
            <a:r>
              <a:rPr lang="es-AR" dirty="0"/>
              <a:t>de ti depende lo que harás.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14" y="1124745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b="1" dirty="0"/>
              <a:t>ESTRIBILLO</a:t>
            </a:r>
          </a:p>
          <a:p>
            <a:pPr marL="0" indent="0">
              <a:buNone/>
            </a:pPr>
            <a:r>
              <a:rPr lang="es-AR" dirty="0"/>
              <a:t>Si amas con el corazón,</a:t>
            </a:r>
          </a:p>
          <a:p>
            <a:pPr marL="0" indent="0">
              <a:buNone/>
            </a:pPr>
            <a:r>
              <a:rPr lang="es-AR" dirty="0"/>
              <a:t>y mides con tus pensamientos </a:t>
            </a:r>
          </a:p>
          <a:p>
            <a:pPr marL="0" indent="0">
              <a:buNone/>
            </a:pPr>
            <a:r>
              <a:rPr lang="es-AR" dirty="0"/>
              <a:t>si actúas con tu voluntad</a:t>
            </a:r>
          </a:p>
          <a:p>
            <a:pPr marL="0" indent="0">
              <a:buNone/>
            </a:pPr>
            <a:r>
              <a:rPr lang="es-AR" dirty="0"/>
              <a:t>no perderás tu libertad. 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Si amas con todo tu ser,</a:t>
            </a:r>
          </a:p>
          <a:p>
            <a:pPr marL="0" indent="0">
              <a:buNone/>
            </a:pPr>
            <a:r>
              <a:rPr lang="es-AR" dirty="0"/>
              <a:t>pensando siempre en los demás</a:t>
            </a:r>
          </a:p>
          <a:p>
            <a:pPr marL="0" indent="0">
              <a:buNone/>
            </a:pPr>
            <a:r>
              <a:rPr lang="es-AR" dirty="0"/>
              <a:t>tu corazón se expandirá</a:t>
            </a:r>
          </a:p>
          <a:p>
            <a:pPr marL="0" indent="0">
              <a:buNone/>
            </a:pPr>
            <a:r>
              <a:rPr lang="es-AR" dirty="0"/>
              <a:t>y encontrarás felicidad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992486"/>
            <a:ext cx="8229600" cy="5865515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s-AR" dirty="0"/>
              <a:t>Puedes trabajar o descansar,</a:t>
            </a:r>
          </a:p>
          <a:p>
            <a:pPr marL="85725" indent="0">
              <a:buNone/>
            </a:pPr>
            <a:r>
              <a:rPr lang="es-AR" dirty="0"/>
              <a:t>puedes avanzar o echarte atrás</a:t>
            </a:r>
          </a:p>
          <a:p>
            <a:pPr marL="85725" indent="0">
              <a:buNone/>
            </a:pPr>
            <a:r>
              <a:rPr lang="es-AR" dirty="0"/>
              <a:t>puedes disfrutar o estar en soledad;</a:t>
            </a:r>
          </a:p>
          <a:p>
            <a:pPr marL="85725" indent="0">
              <a:buNone/>
            </a:pPr>
            <a:r>
              <a:rPr lang="es-AR" dirty="0"/>
              <a:t>de ti depende lo que harás.</a:t>
            </a:r>
          </a:p>
          <a:p>
            <a:pPr marL="85725" indent="0">
              <a:buNone/>
            </a:pPr>
            <a:endParaRPr lang="es-AR" dirty="0"/>
          </a:p>
          <a:p>
            <a:pPr marL="85725" indent="0">
              <a:buNone/>
            </a:pPr>
            <a:r>
              <a:rPr lang="es-AR" b="1" dirty="0"/>
              <a:t>ESTRIBILLO</a:t>
            </a:r>
          </a:p>
          <a:p>
            <a:pPr marL="85725" indent="0">
              <a:buNone/>
            </a:pPr>
            <a:r>
              <a:rPr lang="es-AR" dirty="0"/>
              <a:t>Si amas con el corazón,</a:t>
            </a:r>
          </a:p>
          <a:p>
            <a:pPr marL="85725" indent="0">
              <a:buNone/>
            </a:pPr>
            <a:r>
              <a:rPr lang="es-AR" dirty="0"/>
              <a:t>y mides con tus pensamientos </a:t>
            </a:r>
          </a:p>
          <a:p>
            <a:pPr marL="85725" indent="0">
              <a:buNone/>
            </a:pPr>
            <a:r>
              <a:rPr lang="es-AR" dirty="0"/>
              <a:t>si actúas con tu voluntad</a:t>
            </a:r>
          </a:p>
          <a:p>
            <a:pPr marL="85725" indent="0">
              <a:buNone/>
            </a:pPr>
            <a:r>
              <a:rPr lang="es-AR" dirty="0"/>
              <a:t>no perderás tu libertad. </a:t>
            </a:r>
          </a:p>
          <a:p>
            <a:pPr marL="85725" indent="23813">
              <a:buNone/>
            </a:pPr>
            <a:endParaRPr lang="es-AR" dirty="0"/>
          </a:p>
          <a:p>
            <a:pPr marL="85725" indent="23813">
              <a:buNone/>
            </a:pP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22410" y="1214422"/>
            <a:ext cx="8229600" cy="4325112"/>
          </a:xfrm>
        </p:spPr>
        <p:txBody>
          <a:bodyPr>
            <a:normAutofit/>
          </a:bodyPr>
          <a:lstStyle/>
          <a:p>
            <a:pPr marL="180975" indent="-71438">
              <a:buNone/>
            </a:pPr>
            <a:endParaRPr lang="es-AR" dirty="0"/>
          </a:p>
          <a:p>
            <a:pPr marL="180975" indent="-71438">
              <a:buNone/>
              <a:tabLst>
                <a:tab pos="180975" algn="l"/>
              </a:tabLst>
            </a:pPr>
            <a:r>
              <a:rPr lang="es-AR" dirty="0"/>
              <a:t>Y no cierres las puertas de tu corazón</a:t>
            </a:r>
          </a:p>
          <a:p>
            <a:pPr marL="180975" indent="-71438">
              <a:buNone/>
              <a:tabLst>
                <a:tab pos="180975" algn="l"/>
              </a:tabLst>
            </a:pPr>
            <a:r>
              <a:rPr lang="es-AR" dirty="0"/>
              <a:t>que el amor también quiere entrar en ti;</a:t>
            </a:r>
          </a:p>
          <a:p>
            <a:pPr marL="180975" indent="-71438">
              <a:buNone/>
              <a:tabLst>
                <a:tab pos="180975" algn="l"/>
              </a:tabLst>
            </a:pPr>
            <a:r>
              <a:rPr lang="es-AR" dirty="0"/>
              <a:t>y no vueles sin saber a dónde ir</a:t>
            </a:r>
          </a:p>
          <a:p>
            <a:pPr marL="180975" indent="-71438">
              <a:buNone/>
              <a:tabLst>
                <a:tab pos="180975" algn="l"/>
              </a:tabLst>
            </a:pPr>
            <a:r>
              <a:rPr lang="es-AR" dirty="0"/>
              <a:t>que el destino siempre está en ti. 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8426" y="214290"/>
            <a:ext cx="3032886" cy="1143000"/>
          </a:xfrm>
        </p:spPr>
        <p:txBody>
          <a:bodyPr/>
          <a:lstStyle/>
          <a:p>
            <a:r>
              <a:rPr lang="es-AR" b="1" dirty="0"/>
              <a:t>Libre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440160"/>
            <a:ext cx="82296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800" dirty="0"/>
              <a:t>Tiene casi veinte años y ya está 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cansado de soñar,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pero tras la frontera está su hogar,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 su mundo y su ciudad.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Piensa que la alambrada sólo es 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un trozo de metal,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algo que nunca puede detener 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sus ansias de volar...</a:t>
            </a:r>
          </a:p>
          <a:p>
            <a:pPr>
              <a:buNone/>
            </a:pPr>
            <a:endParaRPr lang="es-MX" sz="2800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75606" y="1052737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800" b="1" dirty="0"/>
              <a:t>ESTRIBILLO.</a:t>
            </a:r>
            <a:endParaRPr lang="es-AR" sz="2800" b="1" dirty="0"/>
          </a:p>
          <a:p>
            <a:pPr>
              <a:buNone/>
            </a:pPr>
            <a:r>
              <a:rPr lang="es-MX" sz="2800" dirty="0"/>
              <a:t>Libre, como el sol cuando amanece,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Yo soy libre, como el mar.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Libre, como el ave que escapó de su prisión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y puede al fin volar.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Libre, como el viento que recoge mi lamento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y mi pesar.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Camino sin cesar, detrás de la verdad,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y sabré lo que es al fin la libertad</a:t>
            </a:r>
            <a:endParaRPr lang="es-AR" sz="28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7629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124744"/>
            <a:ext cx="8229600" cy="4923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800" dirty="0"/>
              <a:t>Con su amor por bandera se marchó 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cantando una canción,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marchaba tan feliz que no escuchó 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la voz que le llamó.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Y tendido en el suelo se quedó 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sonriendo y sin hablar,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sobre su pecho flores carmesí 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brotaban sin cesar...</a:t>
            </a:r>
          </a:p>
          <a:p>
            <a:endParaRPr lang="es-MX" sz="2800" dirty="0"/>
          </a:p>
          <a:p>
            <a:endParaRPr lang="es-AR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75606" y="908721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800" b="1" dirty="0"/>
              <a:t>ESTRIBILLO.</a:t>
            </a:r>
            <a:endParaRPr lang="es-AR" sz="2800" b="1" dirty="0"/>
          </a:p>
          <a:p>
            <a:pPr>
              <a:buNone/>
            </a:pPr>
            <a:r>
              <a:rPr lang="es-MX" sz="2800" dirty="0"/>
              <a:t>Libre, como el sol cuando amanece,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Yo soy libre, como el mar.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Libre, como el ave que escapó de su prisión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y puede al fin volar.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Libre, como el viento que recoge mi lamento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y mi pesar.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Camino sin cesar, detrás de la verdad,</a:t>
            </a:r>
            <a:endParaRPr lang="es-AR" sz="2800" dirty="0"/>
          </a:p>
          <a:p>
            <a:pPr>
              <a:buNone/>
            </a:pPr>
            <a:r>
              <a:rPr lang="es-MX" sz="2800" dirty="0"/>
              <a:t>y sabré lo que es al fin la libertad</a:t>
            </a:r>
            <a:endParaRPr lang="es-AR" sz="2800" dirty="0"/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12160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>
                  <a:solidFill>
                    <a:srgbClr val="FFFFCC"/>
                  </a:solidFill>
                </a:rPr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587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8062" y="571480"/>
            <a:ext cx="9034818" cy="1066800"/>
          </a:xfrm>
        </p:spPr>
        <p:txBody>
          <a:bodyPr>
            <a:normAutofit fontScale="90000"/>
          </a:bodyPr>
          <a:lstStyle/>
          <a:p>
            <a:r>
              <a:rPr lang="es-AR" sz="3500" b="1" dirty="0">
                <a:effectLst/>
              </a:rPr>
              <a:t>La canción de los Soldados del Principio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658" y="1928802"/>
            <a:ext cx="8229600" cy="4729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Sobre nuestra tierra brilla el nuevo amanecer.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Que resuenen Cielo y Tierra con la voz del Señor.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Como hermanos, tú y yo, invirtiendo el corazón,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haremos resplandecer un mundo de libertad.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Tierra bendecida, con tu vasto cielo azul,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nuestro sacrificio nueva vida te dará.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Pueblo santo, restaurad el lugar que Dios nos dio.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Triunfante, nuestra bandera en el cielo alzad.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dirty="0">
                <a:solidFill>
                  <a:srgbClr val="000000"/>
                </a:solidFill>
              </a:rPr>
              <a:t> </a:t>
            </a:r>
            <a:endParaRPr lang="es-AR" dirty="0">
              <a:solidFill>
                <a:srgbClr val="000000"/>
              </a:solidFill>
            </a:endParaRPr>
          </a:p>
          <a:p>
            <a:pPr>
              <a:buNone/>
            </a:pPr>
            <a:endParaRPr lang="es-AR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65352" y="285728"/>
            <a:ext cx="5472122" cy="1399032"/>
          </a:xfrm>
        </p:spPr>
        <p:txBody>
          <a:bodyPr>
            <a:normAutofit/>
          </a:bodyPr>
          <a:lstStyle/>
          <a:p>
            <a:r>
              <a:rPr lang="es-AR" sz="4400" b="1" dirty="0">
                <a:ln>
                  <a:noFill/>
                </a:ln>
                <a:effectLst/>
                <a:latin typeface="Calibri" pitchFamily="34" charset="0"/>
              </a:rPr>
              <a:t>Libros sapienciales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70942" y="1646237"/>
            <a:ext cx="8229600" cy="4526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Buenas y malas son cosas que vivo hoy.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No es esta tierra, no, sueño color azul.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¿No es quizás que no sé mirar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cuánto, cuánto hay  a  mi alrededor?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Más de lo que mis ojos pueden mirar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y llegar a ver.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Éstas son razones que dicen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que sólo sé, que sé querer,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que tengo Dios y tengo fe,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que doy amor y puedo ser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8096" y="785795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Sé que en algún lugar alguien me espera hoy.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Sé que ahora tengo yo alguien a quien buscar.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¿No es quizás que ahora sé mirar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cuánto, cuánto hay a mi alrededor?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Más de lo que mis ojos pueden mirar </a:t>
            </a:r>
          </a:p>
          <a:p>
            <a:pPr>
              <a:buNone/>
            </a:pPr>
            <a:r>
              <a:rPr lang="es-ES" sz="2700" dirty="0">
                <a:latin typeface="+mj-lt"/>
              </a:rPr>
              <a:t>y llegar a ver.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Éstas son razones que dicen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que sólo sé, que sé querer,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que tengo Dios y tengo fe,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y que doy amor y puedo ser</a:t>
            </a:r>
            <a:endParaRPr lang="es-AR" sz="2700" dirty="0"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>
                  <a:latin typeface="Calibri" pitchFamily="34" charset="0"/>
                </a:rPr>
                <a:t> 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06" y="0"/>
            <a:ext cx="7467600" cy="1143000"/>
          </a:xfrm>
        </p:spPr>
        <p:txBody>
          <a:bodyPr/>
          <a:lstStyle/>
          <a:p>
            <a:r>
              <a:rPr lang="es-AR" b="1" dirty="0"/>
              <a:t>Vientos de cambio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31118" y="1340768"/>
            <a:ext cx="8513440" cy="46398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2700" dirty="0">
                <a:latin typeface="+mj-lt"/>
              </a:rPr>
              <a:t>Por el rio de </a:t>
            </a:r>
            <a:r>
              <a:rPr lang="es-AR" sz="2700" dirty="0" err="1">
                <a:latin typeface="+mj-lt"/>
              </a:rPr>
              <a:t>Moskva</a:t>
            </a:r>
            <a:r>
              <a:rPr lang="es-AR" sz="2700" dirty="0">
                <a:latin typeface="+mj-lt"/>
              </a:rPr>
              <a:t>, Bajo al </a:t>
            </a:r>
            <a:r>
              <a:rPr lang="es-AR" sz="2700" dirty="0" err="1">
                <a:latin typeface="+mj-lt"/>
              </a:rPr>
              <a:t>Gorky</a:t>
            </a:r>
            <a:r>
              <a:rPr lang="es-AR" sz="2700" dirty="0">
                <a:latin typeface="+mj-lt"/>
              </a:rPr>
              <a:t> Park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Escuchando vientos nuevos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Verano atardecer, soldados al pasar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Escuchando vientos nuevos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 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Se achica el mundo mas, quien iba a creer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que </a:t>
            </a:r>
            <a:r>
              <a:rPr lang="es-AR" sz="2700" dirty="0" err="1">
                <a:latin typeface="+mj-lt"/>
              </a:rPr>
              <a:t>fueramos</a:t>
            </a:r>
            <a:r>
              <a:rPr lang="es-AR" sz="2700" dirty="0">
                <a:latin typeface="+mj-lt"/>
              </a:rPr>
              <a:t> tu y yo hermanos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El futuro ya se ve, se puede hasta tocar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soplando con los vientos nuevos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258888" y="765176"/>
            <a:ext cx="8893175" cy="48863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27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Llévame a la magia del momento de la gloria   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Donde los niños del mañana soñarán   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Los cambios que vendrán	   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 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Recuerdos del ayer, siento al recorrer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antiguas calles del pasado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Por el rio de </a:t>
            </a:r>
            <a:r>
              <a:rPr lang="es-AR" sz="2700" dirty="0" err="1">
                <a:latin typeface="+mj-lt"/>
              </a:rPr>
              <a:t>Moskva</a:t>
            </a:r>
            <a:r>
              <a:rPr lang="es-AR" sz="2700" dirty="0">
                <a:latin typeface="+mj-lt"/>
              </a:rPr>
              <a:t>, bajo al </a:t>
            </a:r>
            <a:r>
              <a:rPr lang="es-AR" sz="2700" dirty="0" err="1">
                <a:latin typeface="+mj-lt"/>
              </a:rPr>
              <a:t>Gorky</a:t>
            </a:r>
            <a:r>
              <a:rPr lang="es-AR" sz="2700" dirty="0">
                <a:latin typeface="+mj-lt"/>
              </a:rPr>
              <a:t> Park,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escuchando vientos nuevos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722410" y="857233"/>
            <a:ext cx="8229600" cy="506888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AR" sz="32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AR" sz="3200" dirty="0">
                <a:latin typeface="+mj-lt"/>
              </a:rPr>
              <a:t>Llévame a la magia del momento de la gloria    </a:t>
            </a:r>
          </a:p>
          <a:p>
            <a:pPr>
              <a:buNone/>
            </a:pPr>
            <a:r>
              <a:rPr lang="es-AR" sz="3200" dirty="0">
                <a:latin typeface="+mj-lt"/>
              </a:rPr>
              <a:t>Donde los niños del mañana soñarán    </a:t>
            </a:r>
          </a:p>
          <a:p>
            <a:pPr>
              <a:buNone/>
            </a:pPr>
            <a:r>
              <a:rPr lang="es-AR" sz="3200" dirty="0">
                <a:latin typeface="+mj-lt"/>
              </a:rPr>
              <a:t>Los cambios que vendrán</a:t>
            </a:r>
          </a:p>
          <a:p>
            <a:pPr>
              <a:buNone/>
            </a:pPr>
            <a:endParaRPr lang="es-AR" sz="3200" dirty="0">
              <a:latin typeface="+mj-lt"/>
            </a:endParaRPr>
          </a:p>
          <a:p>
            <a:pPr>
              <a:buNone/>
            </a:pPr>
            <a:r>
              <a:rPr lang="es-AR" sz="3200" b="1" dirty="0">
                <a:latin typeface="+mj-lt"/>
              </a:rPr>
              <a:t>2° ESTRIBILLO </a:t>
            </a:r>
          </a:p>
          <a:p>
            <a:pPr>
              <a:buNone/>
            </a:pPr>
            <a:r>
              <a:rPr lang="es-AR" sz="3200" dirty="0">
                <a:latin typeface="+mj-lt"/>
              </a:rPr>
              <a:t> Llévame a la magia del momento de la gloria</a:t>
            </a:r>
          </a:p>
          <a:p>
            <a:pPr>
              <a:buNone/>
            </a:pPr>
            <a:r>
              <a:rPr lang="es-AR" sz="3200" dirty="0">
                <a:latin typeface="+mj-lt"/>
              </a:rPr>
              <a:t> Donde los sueños de los niños cambiarán</a:t>
            </a:r>
          </a:p>
          <a:p>
            <a:pPr>
              <a:buNone/>
            </a:pPr>
            <a:r>
              <a:rPr lang="es-AR" sz="3200" dirty="0">
                <a:latin typeface="+mj-lt"/>
              </a:rPr>
              <a:t> a la humanidad </a:t>
            </a:r>
          </a:p>
          <a:p>
            <a:pPr>
              <a:buNone/>
            </a:pPr>
            <a:r>
              <a:rPr lang="es-AR" sz="3200" dirty="0">
                <a:latin typeface="+mj-lt"/>
              </a:rPr>
              <a:t>	</a:t>
            </a:r>
          </a:p>
          <a:p>
            <a:pPr>
              <a:buNone/>
            </a:pPr>
            <a:r>
              <a:rPr lang="es-AR" sz="3200" b="1" dirty="0"/>
              <a:t>    </a:t>
            </a:r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722410" y="1142984"/>
            <a:ext cx="8229600" cy="4895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700" b="1" dirty="0">
                <a:latin typeface="+mj-lt"/>
              </a:rPr>
              <a:t>PUENTE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El viento hará sonar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la campana de la libertad;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Ya no hay tiempo que perder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hay que girar hacia la paz.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Canta con tu balalaika ya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Lo que mi guitarra quiere gritar</a:t>
            </a:r>
          </a:p>
          <a:p>
            <a:pPr>
              <a:buNone/>
            </a:pPr>
            <a:endParaRPr lang="es-AR" sz="3100" b="1" dirty="0"/>
          </a:p>
          <a:p>
            <a:pPr>
              <a:buNone/>
            </a:pPr>
            <a:endParaRPr lang="es-AR" dirty="0"/>
          </a:p>
          <a:p>
            <a:pPr>
              <a:buNone/>
            </a:pPr>
            <a:endParaRPr lang="es-AR" dirty="0"/>
          </a:p>
          <a:p>
            <a:pPr>
              <a:buNone/>
            </a:pPr>
            <a:endParaRPr lang="es-AR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722410" y="1071546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7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Llévame a la magia del momento de la gloria   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Donde los niños del mañana soñarán   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Los cambios que vendrán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AR" sz="2700" b="1" dirty="0">
                <a:latin typeface="+mj-lt"/>
              </a:rPr>
              <a:t>2° ESTRIBILLO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 Llévame a la magia del momento de la gloria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 Donde los sueños de los niños cambiarán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 a la humanidad 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22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36658" y="1364188"/>
            <a:ext cx="954400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En un hogar vacío donde todo es tan frío,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en un ambiente muy triste, corazones partidos;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donde el brillo es ajeno, la alegría en momentos;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hoy estás abrazando a la humanidad.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 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Con un dolor en silencio,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agonizando por dentro 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con heridas de madre al ver tus hijos sufriendo;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Donde sólo el afecto la ternura y la calma 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son las únicas armas con las cuales luchar.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 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08064" y="357167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CANCIÓN PARA LA MADRE </a:t>
            </a:r>
            <a:endParaRPr lang="es-AR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55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574" y="692696"/>
            <a:ext cx="871296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b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ESTRIBILLO</a:t>
            </a:r>
            <a:endParaRPr lang="es-AR" sz="2700" b="1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El amor que traes es un mundo nuevo, 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un sentimiento vivo de luz y calor.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El cielo que acercas, un hogar divino,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un corazón inmenso dando sin cesar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 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En un oscuro universo donde espacio y tiempo 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quedaron sin sentido sin Padres Verdaderos; 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hoy el cosmos entero celebra tu llegada,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hoy renaces de nuevo a la humanidad.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 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09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93782" y="357166"/>
            <a:ext cx="8568952" cy="580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b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ESTRIBILLO</a:t>
            </a:r>
            <a:endParaRPr lang="es-AR" sz="2700" b="1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El amor que traes es un mundo nuevo, 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un sentimiento vivo de luz y calor.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El cielo que acercas, un hogar divino,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un corazón inmenso dando sin cesar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  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Madre de amor, Madre del cielo;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somos tus hijos, tanto te queremos. (bis)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 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y casi no hay palabras que describan quien eres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solo puedo llamarte, Madre de la Paz.</a:t>
            </a: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7380262" y="5942893"/>
            <a:ext cx="1584176" cy="648072"/>
            <a:chOff x="5868144" y="5517232"/>
            <a:chExt cx="1584176" cy="648072"/>
          </a:xfrm>
        </p:grpSpPr>
        <p:sp>
          <p:nvSpPr>
            <p:cNvPr id="6" name="5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6 CuadroTexto">
              <a:hlinkClick r:id="rId2" action="ppaction://hlinksldjump"/>
            </p:cNvPr>
            <p:cNvSpPr txBox="1"/>
            <p:nvPr/>
          </p:nvSpPr>
          <p:spPr>
            <a:xfrm>
              <a:off x="5933132" y="56294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13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658" y="1142984"/>
            <a:ext cx="9072626" cy="4572000"/>
          </a:xfrm>
        </p:spPr>
        <p:txBody>
          <a:bodyPr/>
          <a:lstStyle/>
          <a:p>
            <a:pPr>
              <a:buNone/>
            </a:pPr>
            <a:r>
              <a:rPr lang="es-MX" sz="2800" dirty="0">
                <a:latin typeface="+mj-lt"/>
              </a:rPr>
              <a:t>Nos llamó el corazón del Padre Celestial.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Juntos, cumpliremos su divina Voluntad,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y realizaremos Su ideal de la bondad.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Avanzad, soldados de Dios. </a:t>
            </a:r>
          </a:p>
          <a:p>
            <a:pPr>
              <a:buNone/>
            </a:pPr>
            <a:r>
              <a:rPr lang="es-MX" sz="2800" dirty="0">
                <a:latin typeface="+mj-lt"/>
              </a:rPr>
              <a:t>¡Fuerte hay que luchar!</a:t>
            </a:r>
            <a:endParaRPr lang="es-AR" sz="2800" dirty="0">
              <a:latin typeface="+mj-lt"/>
            </a:endParaRPr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7236246" y="5733256"/>
            <a:ext cx="1368152" cy="504056"/>
            <a:chOff x="7020272" y="6021288"/>
            <a:chExt cx="1368152" cy="504056"/>
          </a:xfrm>
        </p:grpSpPr>
        <p:sp>
          <p:nvSpPr>
            <p:cNvPr id="5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err="1"/>
              <a:t>We</a:t>
            </a:r>
            <a:r>
              <a:rPr lang="es-AR" b="1" dirty="0"/>
              <a:t> are the </a:t>
            </a:r>
            <a:r>
              <a:rPr lang="es-AR" b="1" dirty="0" err="1"/>
              <a:t>world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1844824"/>
            <a:ext cx="901134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There comes a time, when we hear a certain call,</a:t>
            </a:r>
            <a:br>
              <a:rPr lang="en-US" sz="2600" dirty="0"/>
            </a:br>
            <a:r>
              <a:rPr lang="en-US" sz="2600" dirty="0"/>
              <a:t>when the world must come together as one.</a:t>
            </a:r>
            <a:br>
              <a:rPr lang="en-US" sz="2600" dirty="0"/>
            </a:br>
            <a:r>
              <a:rPr lang="en-US" sz="2600" dirty="0"/>
              <a:t>There are people dying</a:t>
            </a:r>
            <a:br>
              <a:rPr lang="en-US" sz="2600" dirty="0"/>
            </a:br>
            <a:r>
              <a:rPr lang="en-US" sz="2600" dirty="0"/>
              <a:t>and it's time to lend a hand to life, </a:t>
            </a:r>
            <a:endParaRPr lang="es-AR" sz="2600" dirty="0"/>
          </a:p>
          <a:p>
            <a:pPr marL="0" indent="0">
              <a:buNone/>
            </a:pPr>
            <a:r>
              <a:rPr lang="en-US" sz="2600" dirty="0"/>
              <a:t>the greatest gift of all</a:t>
            </a:r>
            <a:br>
              <a:rPr lang="en-US" sz="2600" dirty="0"/>
            </a:br>
            <a:r>
              <a:rPr lang="en-US" sz="2600" dirty="0"/>
              <a:t> </a:t>
            </a:r>
            <a:br>
              <a:rPr lang="en-US" sz="2600" dirty="0"/>
            </a:br>
            <a:r>
              <a:rPr lang="en-US" sz="2600" dirty="0"/>
              <a:t>We can't go on pretending day by day        </a:t>
            </a:r>
            <a:br>
              <a:rPr lang="en-US" sz="2600" dirty="0"/>
            </a:br>
            <a:r>
              <a:rPr lang="en-US" sz="2600" dirty="0"/>
              <a:t>that someone, somewhere will soon make a change</a:t>
            </a:r>
          </a:p>
          <a:p>
            <a:pPr marL="0" indent="0">
              <a:buNone/>
            </a:pPr>
            <a:r>
              <a:rPr lang="en-US" sz="2600" dirty="0"/>
              <a:t>We are all a part of God's great big family      </a:t>
            </a:r>
            <a:br>
              <a:rPr lang="en-US" sz="2600" dirty="0"/>
            </a:br>
            <a:r>
              <a:rPr lang="en-US" sz="2600" dirty="0"/>
              <a:t>and the truth, you know, love is all we need</a:t>
            </a:r>
            <a:endParaRPr lang="es-AR" sz="2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19014" y="620688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ESTRIBILLO</a:t>
            </a:r>
            <a:br>
              <a:rPr lang="en-US" dirty="0"/>
            </a:br>
            <a:r>
              <a:rPr lang="en-US" dirty="0"/>
              <a:t>We are the World, we are the children</a:t>
            </a:r>
            <a:br>
              <a:rPr lang="en-US" dirty="0"/>
            </a:br>
            <a:r>
              <a:rPr lang="en-US" dirty="0"/>
              <a:t>We are the ones who make a brighter day </a:t>
            </a:r>
            <a:endParaRPr lang="es-AR" dirty="0"/>
          </a:p>
          <a:p>
            <a:pPr marL="0" indent="0">
              <a:buNone/>
            </a:pPr>
            <a:r>
              <a:rPr lang="en-US" dirty="0"/>
              <a:t>so lets start giving</a:t>
            </a:r>
            <a:br>
              <a:rPr lang="en-US" dirty="0"/>
            </a:br>
            <a:r>
              <a:rPr lang="en-US" dirty="0"/>
              <a:t>There's a choice we're making,  </a:t>
            </a:r>
            <a:endParaRPr lang="es-AR" dirty="0"/>
          </a:p>
          <a:p>
            <a:pPr marL="0" indent="0">
              <a:buNone/>
            </a:pPr>
            <a:r>
              <a:rPr lang="en-US" dirty="0"/>
              <a:t>We're saving our own lives</a:t>
            </a:r>
            <a:br>
              <a:rPr lang="en-US" dirty="0"/>
            </a:br>
            <a:r>
              <a:rPr lang="en-US" dirty="0"/>
              <a:t>It's true we'll make a better day, </a:t>
            </a:r>
            <a:endParaRPr lang="es-AR" dirty="0"/>
          </a:p>
          <a:p>
            <a:pPr marL="0" indent="0">
              <a:buNone/>
            </a:pPr>
            <a:r>
              <a:rPr lang="en-US" dirty="0"/>
              <a:t>just you and me.</a:t>
            </a:r>
            <a:br>
              <a:rPr lang="en-US" dirty="0"/>
            </a:br>
            <a:endParaRPr lang="es-AR" dirty="0"/>
          </a:p>
          <a:p>
            <a:pPr marL="0" indent="0">
              <a:buNone/>
            </a:pPr>
            <a:r>
              <a:rPr lang="en-US" dirty="0"/>
              <a:t>Send them your heart, </a:t>
            </a:r>
          </a:p>
          <a:p>
            <a:pPr marL="0" indent="0">
              <a:buNone/>
            </a:pPr>
            <a:r>
              <a:rPr lang="en-US" dirty="0"/>
              <a:t>so they'll know that someone cares.     </a:t>
            </a:r>
            <a:br>
              <a:rPr lang="en-US" dirty="0"/>
            </a:br>
            <a:r>
              <a:rPr lang="en-US" dirty="0"/>
              <a:t>And their lives will be stronger and free,</a:t>
            </a:r>
            <a:br>
              <a:rPr lang="en-US" dirty="0"/>
            </a:br>
            <a:r>
              <a:rPr lang="en-US" dirty="0"/>
              <a:t>as God has shown us by turning stones to bread</a:t>
            </a:r>
            <a:br>
              <a:rPr lang="en-US" dirty="0"/>
            </a:br>
            <a:r>
              <a:rPr lang="en-US" dirty="0"/>
              <a:t>So we all must lend a helping hand.</a:t>
            </a: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47006" y="146248"/>
            <a:ext cx="8229600" cy="6811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ESTRIBILLO</a:t>
            </a:r>
            <a:br>
              <a:rPr lang="en-US" sz="2400" dirty="0"/>
            </a:br>
            <a:r>
              <a:rPr lang="en-US" sz="2400" dirty="0"/>
              <a:t>We are the World, we are the children</a:t>
            </a:r>
            <a:br>
              <a:rPr lang="en-US" sz="2400" dirty="0"/>
            </a:br>
            <a:r>
              <a:rPr lang="en-US" sz="2400" dirty="0"/>
              <a:t>We are the ones who make a brighter day </a:t>
            </a:r>
            <a:endParaRPr lang="es-AR" sz="2400" dirty="0"/>
          </a:p>
          <a:p>
            <a:pPr marL="0" indent="0">
              <a:buNone/>
            </a:pPr>
            <a:r>
              <a:rPr lang="en-US" sz="2400" dirty="0"/>
              <a:t>so lets start giving</a:t>
            </a:r>
            <a:br>
              <a:rPr lang="en-US" sz="2400" dirty="0"/>
            </a:br>
            <a:r>
              <a:rPr lang="en-US" sz="2400" dirty="0"/>
              <a:t>There's a choice we're making,  </a:t>
            </a:r>
            <a:endParaRPr lang="es-AR" sz="2400" dirty="0"/>
          </a:p>
          <a:p>
            <a:pPr marL="0" indent="0">
              <a:buNone/>
            </a:pPr>
            <a:r>
              <a:rPr lang="en-US" sz="2400" dirty="0"/>
              <a:t>We're saving our own lives</a:t>
            </a:r>
            <a:br>
              <a:rPr lang="en-US" sz="2400" dirty="0"/>
            </a:br>
            <a:r>
              <a:rPr lang="en-US" sz="2400" dirty="0"/>
              <a:t>It's true we'll make a better day, </a:t>
            </a:r>
            <a:endParaRPr lang="es-AR" sz="2400" dirty="0"/>
          </a:p>
          <a:p>
            <a:pPr marL="0" indent="0">
              <a:buNone/>
            </a:pPr>
            <a:r>
              <a:rPr lang="en-US" sz="2400" dirty="0"/>
              <a:t>just you and me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When you're down and out, </a:t>
            </a:r>
          </a:p>
          <a:p>
            <a:pPr marL="0" indent="0">
              <a:buNone/>
            </a:pPr>
            <a:r>
              <a:rPr lang="en-US" sz="2400" dirty="0"/>
              <a:t>there seems no hope at all</a:t>
            </a:r>
            <a:br>
              <a:rPr lang="en-US" sz="2400" dirty="0"/>
            </a:br>
            <a:r>
              <a:rPr lang="en-US" sz="2400" dirty="0"/>
              <a:t>But if your just believe there's no way we can fall</a:t>
            </a:r>
            <a:br>
              <a:rPr lang="en-US" sz="2400" dirty="0"/>
            </a:br>
            <a:r>
              <a:rPr lang="en-US" sz="2400" dirty="0"/>
              <a:t>Let us realize that a change can only come</a:t>
            </a:r>
            <a:br>
              <a:rPr lang="en-US" sz="2400" dirty="0"/>
            </a:br>
            <a:r>
              <a:rPr lang="en-US" sz="2400" dirty="0"/>
              <a:t>When we stand together as one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ESTRIBILLO x2 </a:t>
            </a:r>
            <a:br>
              <a:rPr lang="en-US" sz="2400" dirty="0"/>
            </a:br>
            <a:endParaRPr lang="es-AR" sz="2400" dirty="0"/>
          </a:p>
        </p:txBody>
      </p:sp>
      <p:grpSp>
        <p:nvGrpSpPr>
          <p:cNvPr id="4" name="3 Grupo"/>
          <p:cNvGrpSpPr/>
          <p:nvPr/>
        </p:nvGrpSpPr>
        <p:grpSpPr>
          <a:xfrm>
            <a:off x="7740302" y="6021288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2590" y="285728"/>
            <a:ext cx="9680040" cy="838200"/>
          </a:xfrm>
        </p:spPr>
        <p:txBody>
          <a:bodyPr>
            <a:normAutofit/>
          </a:bodyPr>
          <a:lstStyle/>
          <a:p>
            <a:r>
              <a:rPr lang="es-AR" sz="3600" b="1" dirty="0"/>
              <a:t>Hasta donde Dios me quiera llevar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1774" y="1554163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700" dirty="0">
                <a:latin typeface="+mj-lt"/>
              </a:rPr>
              <a:t>    Sé que estuve mal, la culpa es mía ya lo sé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Me pude defender y bajé la guardia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Alguien me llamó, de pronto se apagó la luz,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y en esa oscuridad me devoró la fe</a:t>
            </a:r>
            <a:br>
              <a:rPr lang="es-AR" sz="2700" dirty="0">
                <a:latin typeface="+mj-lt"/>
              </a:rPr>
            </a:b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Juro no voy a esperar a caer otra vez, 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el alma me lo pide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Hoy decidí ser mejor para mí y para vos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El mundo me llama, porque…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582" y="1268760"/>
            <a:ext cx="822960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700" dirty="0">
                <a:latin typeface="+mj-lt"/>
              </a:rPr>
              <a:t>    ESTRIBILLO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Hoy puedo sentir que he empezado a vivir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con la inocencia que hay dentro de mí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Amo esta libertad,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puedo ver un camino que me invita a seguir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Voy a gritar “¡tengo una ilusión!”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Nada en el mundo me puede parar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Seguiré hasta donde Dios me quiera llevar</a:t>
            </a:r>
            <a:br>
              <a:rPr lang="es-AR" sz="2700" dirty="0">
                <a:latin typeface="+mj-lt"/>
              </a:rPr>
            </a:br>
            <a:br>
              <a:rPr lang="es-AR" sz="2700" dirty="0">
                <a:latin typeface="+mj-lt"/>
              </a:rPr>
            </a:b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6662" y="1556793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700" dirty="0">
                <a:latin typeface="+mj-lt"/>
              </a:rPr>
              <a:t>    Si la soledad te pone contra la pared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es hora de escapar sin decir nada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Cuesta caminar cuando te duele el corazón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El viento soplará, se llevará el dolor</a:t>
            </a:r>
            <a:br>
              <a:rPr lang="es-AR" sz="2700" dirty="0">
                <a:latin typeface="+mj-lt"/>
              </a:rPr>
            </a:b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Hay tanto más por hacer, no hay tiempo que perder,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no cruzaré los brazos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Hoy decidí ser mejor para mí y para vos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El mundo me llama, porque…</a:t>
            </a:r>
          </a:p>
          <a:p>
            <a:pPr marL="0" indent="0">
              <a:buNone/>
            </a:pPr>
            <a:endParaRPr lang="es-AR" b="1" dirty="0"/>
          </a:p>
          <a:p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9183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574" y="1052736"/>
            <a:ext cx="822960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700" b="1" dirty="0">
                <a:latin typeface="+mj-lt"/>
              </a:rPr>
              <a:t>    ESTRIBILLO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Hoy puedo sentir que he empezado a vivir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con la inocencia que hay dentro de mí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Amo esta libertad,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puedo ver un camino que me invita a seguir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Voy a gritar “¡tengo una ilusión!”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Nada en el mundo me puede parar</a:t>
            </a:r>
            <a:br>
              <a:rPr lang="es-AR" sz="2700" dirty="0">
                <a:latin typeface="+mj-lt"/>
              </a:rPr>
            </a:br>
            <a:r>
              <a:rPr lang="es-AR" sz="2700" dirty="0">
                <a:latin typeface="+mj-lt"/>
              </a:rPr>
              <a:t>Seguiré hasta donde Dios me quiera llevar</a:t>
            </a:r>
            <a:br>
              <a:rPr lang="es-AR" sz="2700" dirty="0">
                <a:latin typeface="+mj-lt"/>
              </a:rPr>
            </a:br>
            <a:br>
              <a:rPr lang="es-AR" sz="2700" dirty="0">
                <a:latin typeface="+mj-lt"/>
              </a:rPr>
            </a:br>
            <a:endParaRPr lang="es-AR" sz="2700" dirty="0"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6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582" y="-27384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s-AR" sz="4400" b="1" dirty="0">
                <a:effectLst/>
              </a:rPr>
              <a:t>Amor </a:t>
            </a:r>
            <a:r>
              <a:rPr lang="es-AR" sz="4400" b="1" dirty="0" err="1">
                <a:effectLst/>
              </a:rPr>
              <a:t>verdadeiro</a:t>
            </a:r>
            <a:endParaRPr lang="es-AR" sz="4400" b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556792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Amor verdadeiro, tocou o mundo</a:t>
            </a:r>
          </a:p>
          <a:p>
            <a:pPr marL="0" indent="0">
              <a:buNone/>
            </a:pPr>
            <a:r>
              <a:rPr lang="pt-BR" dirty="0"/>
              <a:t>Os verdadeiros país, </a:t>
            </a:r>
            <a:r>
              <a:rPr lang="pt-BR" dirty="0" err="1"/>
              <a:t>aquí</a:t>
            </a:r>
            <a:r>
              <a:rPr lang="pt-BR" dirty="0"/>
              <a:t> na terra.</a:t>
            </a:r>
          </a:p>
          <a:p>
            <a:pPr marL="0" indent="0">
              <a:buNone/>
            </a:pPr>
            <a:r>
              <a:rPr lang="pt-BR" dirty="0"/>
              <a:t>A união dos casais, traz felicidade,</a:t>
            </a:r>
          </a:p>
          <a:p>
            <a:pPr marL="0" indent="0">
              <a:buNone/>
            </a:pPr>
            <a:r>
              <a:rPr lang="pt-BR" dirty="0" err="1"/>
              <a:t>Páz</a:t>
            </a:r>
            <a:r>
              <a:rPr lang="pt-BR" dirty="0"/>
              <a:t> e harmonia, para todos nos. 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Absoluta obediência, </a:t>
            </a:r>
            <a:r>
              <a:rPr lang="pt-BR" dirty="0" err="1"/>
              <a:t>fe</a:t>
            </a:r>
            <a:r>
              <a:rPr lang="pt-BR" dirty="0"/>
              <a:t> e amor.</a:t>
            </a:r>
          </a:p>
          <a:p>
            <a:pPr marL="0" indent="0">
              <a:buNone/>
            </a:pPr>
            <a:r>
              <a:rPr lang="pt-BR" dirty="0"/>
              <a:t>O fundamento, dos verdadeiros país,</a:t>
            </a:r>
          </a:p>
          <a:p>
            <a:pPr marL="0" indent="0">
              <a:buNone/>
            </a:pPr>
            <a:r>
              <a:rPr lang="pt-BR" dirty="0"/>
              <a:t>Agradecemos, tudo aquilo,</a:t>
            </a:r>
          </a:p>
          <a:p>
            <a:pPr marL="0" indent="0">
              <a:buNone/>
            </a:pPr>
            <a:r>
              <a:rPr lang="pt-BR" dirty="0"/>
              <a:t>Que nos herdamos, com a benção de Deus. </a:t>
            </a:r>
          </a:p>
          <a:p>
            <a:pPr marL="0" indent="0">
              <a:buNone/>
            </a:pP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6926" y="2025352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ESTRIBILLO</a:t>
            </a:r>
          </a:p>
          <a:p>
            <a:pPr marL="0" indent="0">
              <a:buNone/>
            </a:pPr>
            <a:r>
              <a:rPr lang="pt-BR" dirty="0"/>
              <a:t>Porque o nosso Deus é um Deus de amor</a:t>
            </a:r>
          </a:p>
          <a:p>
            <a:pPr marL="0" indent="0">
              <a:buNone/>
            </a:pPr>
            <a:r>
              <a:rPr lang="pt-BR" dirty="0"/>
              <a:t>Vamos nos amar e ajudar.</a:t>
            </a:r>
          </a:p>
          <a:p>
            <a:pPr marL="0" indent="0">
              <a:buNone/>
            </a:pPr>
            <a:r>
              <a:rPr lang="pt-BR" dirty="0"/>
              <a:t>Quando estamos em muita luta</a:t>
            </a:r>
          </a:p>
          <a:p>
            <a:pPr marL="0" indent="0">
              <a:buNone/>
            </a:pPr>
            <a:r>
              <a:rPr lang="pt-BR" dirty="0" err="1"/>
              <a:t>Nao</a:t>
            </a:r>
            <a:r>
              <a:rPr lang="pt-BR" dirty="0"/>
              <a:t> </a:t>
            </a:r>
            <a:r>
              <a:rPr lang="pt-BR" dirty="0" err="1"/>
              <a:t>esquecamos</a:t>
            </a:r>
            <a:r>
              <a:rPr lang="pt-BR" dirty="0"/>
              <a:t> que Deus nos ama</a:t>
            </a:r>
            <a:endParaRPr lang="es-AR" dirty="0"/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7129618" y="576926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12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8096" y="21429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AR" sz="4400" b="1" dirty="0" err="1">
                <a:ln>
                  <a:noFill/>
                </a:ln>
                <a:effectLst/>
              </a:rPr>
              <a:t>Palavra</a:t>
            </a:r>
            <a:r>
              <a:rPr lang="es-AR" sz="4400" b="1" dirty="0">
                <a:ln>
                  <a:noFill/>
                </a:ln>
                <a:effectLst/>
              </a:rPr>
              <a:t> divina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46" y="1412776"/>
            <a:ext cx="82296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Mais do que o pão que mata sua fome,</a:t>
            </a:r>
          </a:p>
          <a:p>
            <a:pPr marL="0" indent="0">
              <a:buNone/>
            </a:pPr>
            <a:r>
              <a:rPr lang="pt-BR" dirty="0"/>
              <a:t>Mais do que a água que mata sua sede,</a:t>
            </a:r>
          </a:p>
          <a:p>
            <a:pPr marL="0" indent="0">
              <a:buNone/>
            </a:pPr>
            <a:r>
              <a:rPr lang="pt-BR" dirty="0"/>
              <a:t>Mais do que tudo que você aprendeu, </a:t>
            </a:r>
          </a:p>
          <a:p>
            <a:pPr marL="0" indent="0">
              <a:buNone/>
            </a:pPr>
            <a:r>
              <a:rPr lang="pt-BR" dirty="0"/>
              <a:t>Mais do que as coisas que a vida oferece,</a:t>
            </a:r>
          </a:p>
          <a:p>
            <a:pPr marL="0" indent="0">
              <a:buNone/>
            </a:pPr>
            <a:r>
              <a:rPr lang="pt-BR" dirty="0"/>
              <a:t>É a Palavra Divina que vem te salvar. </a:t>
            </a:r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r>
              <a:rPr lang="pt-BR" dirty="0"/>
              <a:t>Pare e veja o mundo em sua volta, </a:t>
            </a:r>
          </a:p>
          <a:p>
            <a:pPr marL="0" indent="0">
              <a:buNone/>
            </a:pPr>
            <a:r>
              <a:rPr lang="pt-BR" dirty="0"/>
              <a:t>Que vai te levar pra mais pura verdade.</a:t>
            </a:r>
          </a:p>
          <a:p>
            <a:pPr marL="0" indent="0">
              <a:buNone/>
            </a:pPr>
            <a:r>
              <a:rPr lang="pt-BR" dirty="0"/>
              <a:t>Você vai parar, vai olhar e se espantar, </a:t>
            </a:r>
          </a:p>
          <a:p>
            <a:pPr marL="0" indent="0">
              <a:buNone/>
            </a:pPr>
            <a:r>
              <a:rPr lang="pt-BR" dirty="0"/>
              <a:t>Ao saber que as coisas não são bem assim</a:t>
            </a:r>
          </a:p>
          <a:p>
            <a:pPr marL="0" indent="0">
              <a:buNone/>
            </a:pPr>
            <a:r>
              <a:rPr lang="pt-BR" dirty="0"/>
              <a:t>É a Palavra Divina que vem te salvar. </a:t>
            </a:r>
          </a:p>
          <a:p>
            <a:pPr marL="0" indent="0">
              <a:buNone/>
            </a:pPr>
            <a:endParaRPr lang="pt-BR" sz="11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0972" y="-99392"/>
            <a:ext cx="7498080" cy="1143000"/>
          </a:xfrm>
        </p:spPr>
        <p:txBody>
          <a:bodyPr>
            <a:normAutofit/>
          </a:bodyPr>
          <a:lstStyle/>
          <a:p>
            <a:r>
              <a:rPr lang="es-AR" sz="4800" b="1" dirty="0"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a:rPr>
              <a:t>Los Soldados Unidos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658" y="857232"/>
            <a:ext cx="9742928" cy="5373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dirty="0">
                <a:latin typeface="+mj-lt"/>
              </a:rPr>
              <a:t>La fuerza del corazón a todo el mundo unirá.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Con este lazo de amor, nueva vida habrá.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Sincero y puro amor resplandecerá;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en este hogar de felicidad, viviremos en paz.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Somos los soldados de Dios, Su orgullo y amor.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Con valor, en unidad, hacia el mundo marchad.</a:t>
            </a:r>
            <a:endParaRPr lang="es-AR" sz="1400" dirty="0">
              <a:latin typeface="+mj-lt"/>
            </a:endParaRPr>
          </a:p>
          <a:p>
            <a:pPr>
              <a:buNone/>
            </a:pPr>
            <a:r>
              <a:rPr lang="es-MX" sz="1400" dirty="0">
                <a:latin typeface="+mj-lt"/>
              </a:rPr>
              <a:t> </a:t>
            </a:r>
            <a:endParaRPr lang="es-AR" sz="1400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Con el carácter de Dios, irradiaremos Su bondad.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Somos un faro de luz para la Creación.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De nuestro ser interior brota el amor;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con esperanza de perfección, lo haremos crecer.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Somos los soldados de Dios, Su orgullo y amor.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Con valor, por su voluntad, hacia el mundo marchad.</a:t>
            </a:r>
            <a:endParaRPr lang="es-AR" dirty="0">
              <a:latin typeface="+mj-lt"/>
            </a:endParaRPr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9600" y="1285861"/>
            <a:ext cx="7467600" cy="452596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Para que pensar, fingir e se enganar,</a:t>
            </a:r>
          </a:p>
          <a:p>
            <a:pPr marL="0" indent="0">
              <a:buNone/>
            </a:pPr>
            <a:r>
              <a:rPr lang="pt-BR" dirty="0"/>
              <a:t>Se a verdade está sob o seu olhar.</a:t>
            </a:r>
          </a:p>
          <a:p>
            <a:pPr marL="0" indent="0">
              <a:buNone/>
            </a:pPr>
            <a:r>
              <a:rPr lang="pt-BR" dirty="0"/>
              <a:t>Pra que virar o rosto para Deus? </a:t>
            </a:r>
          </a:p>
          <a:p>
            <a:pPr marL="0" indent="0">
              <a:buNone/>
            </a:pPr>
            <a:r>
              <a:rPr lang="pt-BR" dirty="0"/>
              <a:t>Erga a cabeça e lute, lute, lute</a:t>
            </a:r>
          </a:p>
          <a:p>
            <a:pPr marL="0" indent="0">
              <a:buNone/>
            </a:pPr>
            <a:r>
              <a:rPr lang="es-AR" dirty="0"/>
              <a:t>Para ser feliz</a:t>
            </a:r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5220022" y="5151744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08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9666" y="357166"/>
            <a:ext cx="7239000" cy="1143000"/>
          </a:xfrm>
        </p:spPr>
        <p:txBody>
          <a:bodyPr>
            <a:normAutofit/>
          </a:bodyPr>
          <a:lstStyle/>
          <a:p>
            <a:r>
              <a:rPr lang="es-AR" sz="4400" b="1" dirty="0">
                <a:effectLst/>
              </a:rPr>
              <a:t>Como la brisa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53430" y="1484784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700" dirty="0"/>
              <a:t>Abro el corazón y las ventanas,</a:t>
            </a:r>
          </a:p>
          <a:p>
            <a:pPr marL="0" indent="0">
              <a:buNone/>
            </a:pPr>
            <a:r>
              <a:rPr lang="es-AR" sz="2700" dirty="0"/>
              <a:t>cuando empieza la mañana,</a:t>
            </a:r>
          </a:p>
          <a:p>
            <a:pPr marL="0" indent="0">
              <a:buNone/>
            </a:pPr>
            <a:r>
              <a:rPr lang="es-AR" sz="2700" dirty="0"/>
              <a:t>Por si quieres hoy venir. </a:t>
            </a:r>
          </a:p>
          <a:p>
            <a:pPr marL="0" indent="0">
              <a:buNone/>
            </a:pPr>
            <a:endParaRPr lang="es-AR" sz="2700" dirty="0"/>
          </a:p>
          <a:p>
            <a:pPr marL="0" indent="0">
              <a:buNone/>
            </a:pPr>
            <a:r>
              <a:rPr lang="es-AR" sz="2700" dirty="0"/>
              <a:t>Eres como el viento que no avisa,</a:t>
            </a:r>
          </a:p>
          <a:p>
            <a:pPr marL="0" indent="0">
              <a:buNone/>
            </a:pPr>
            <a:r>
              <a:rPr lang="es-AR" sz="2700" dirty="0"/>
              <a:t>cuando sopla y trae la brisa,</a:t>
            </a:r>
          </a:p>
          <a:p>
            <a:pPr marL="0" indent="0">
              <a:buNone/>
            </a:pPr>
            <a:r>
              <a:rPr lang="es-AR" sz="2700" dirty="0"/>
              <a:t>Ven y sopla sobre mí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65220" y="142852"/>
            <a:ext cx="8229600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2700" b="1" dirty="0">
                <a:latin typeface="+mj-lt"/>
              </a:rPr>
              <a:t>PUENTE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Y mi corazón vuelve a latir,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y se renueva, si estás aquí.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Y mi corazón vela por ti,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porque te espera, vuelve a venir. 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AR" sz="2700" b="1" dirty="0">
                <a:latin typeface="+mj-lt"/>
              </a:rPr>
              <a:t>ESTRIBILLO</a:t>
            </a:r>
            <a:r>
              <a:rPr lang="es-AR" sz="2700" dirty="0">
                <a:latin typeface="+mj-lt"/>
              </a:rPr>
              <a:t>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Espíritu de Dios ven a mi vida,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como lluvia que tardo,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Y al desierto vida dio.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Desciende sobre mí como la brisa,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que destile sobre mí,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Tu poder en mi has fluir</a:t>
            </a:r>
          </a:p>
        </p:txBody>
      </p:sp>
      <p:grpSp>
        <p:nvGrpSpPr>
          <p:cNvPr id="7" name="3 Grupo"/>
          <p:cNvGrpSpPr/>
          <p:nvPr/>
        </p:nvGrpSpPr>
        <p:grpSpPr>
          <a:xfrm>
            <a:off x="7020222" y="5877272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06" y="54868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AR" sz="4400" b="1" dirty="0">
                <a:ln>
                  <a:noFill/>
                </a:ln>
                <a:effectLst/>
              </a:rPr>
              <a:t>El aire de tu casa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2132856"/>
            <a:ext cx="82296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700" dirty="0">
                <a:latin typeface="+mj-lt"/>
              </a:rPr>
              <a:t>Quiero respirar el aire de tu casa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Disfrutar de tu fragancia y llenarme de ti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Quiero en tu presencia estar todos los días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Y llenarte de alegría en tu jardín 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620688"/>
            <a:ext cx="10225136" cy="583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2700" dirty="0">
                <a:latin typeface="+mj-lt"/>
              </a:rPr>
              <a:t>Quiero estar tan cerca que te pueda respirar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Y un solo latido pueda yo escuchar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Quiero estar tan cerca que te pueda yo tocar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Y que tu pureza pueda yo imitar.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Quiero ser tu amigo, quiero estar contigo 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AR" sz="2700" dirty="0">
                <a:latin typeface="+mj-lt"/>
              </a:rPr>
              <a:t>Quiero navegar el mar de tu mirada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Y saber que no habrá nada que me aparte de ti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Quiero caminar siguiéndote los pasos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Y aprender en tu regazo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Lo que esperas de mí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298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9600" y="285728"/>
            <a:ext cx="6124268" cy="1399032"/>
          </a:xfrm>
        </p:spPr>
        <p:txBody>
          <a:bodyPr>
            <a:normAutofit/>
          </a:bodyPr>
          <a:lstStyle/>
          <a:p>
            <a:pPr algn="ctr"/>
            <a:r>
              <a:rPr lang="es-AR" sz="4400" b="1" dirty="0">
                <a:ln w="6350">
                  <a:noFill/>
                </a:ln>
                <a:effectLst/>
              </a:rPr>
              <a:t>Mi universo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6926" y="1556792"/>
            <a:ext cx="82296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700" dirty="0">
                <a:latin typeface="+mj-lt"/>
              </a:rPr>
              <a:t>Que seas mi universo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No quiero darte solo un rato de mi tiempo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No quiero separarte un día solamente 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Que seas mi universo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No quiero darte mis palabras como gotas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Quiero un diluvio de alabanzas en mi boca </a:t>
            </a:r>
          </a:p>
          <a:p>
            <a:pPr marL="0" indent="0">
              <a:buNone/>
            </a:pPr>
            <a:endParaRPr lang="es-A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6926" y="1124744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7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Que seas mi universo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Que seas todo lo que siento y lo que pienso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Que seas el primer aliento en la   mañana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Y la luz en mi ventana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Que seas mi universo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Que llenes cada uno de mis pensamientos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Que tu presencia y tu poder sean mi alimento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Oh Jesús es mi deseo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6584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6926" y="908720"/>
            <a:ext cx="8229600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700" dirty="0">
                <a:latin typeface="+mj-lt"/>
              </a:rPr>
              <a:t>Que seas mi universo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No quiero darte solo parte de mis años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Te quiero dueño de mi tiempo y de mi espacio 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Que seas mi universo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No quiero hacer mi voluntad quiero agradarte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y cada sueño que hay en mi quiero entregarte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  <a:p>
            <a:pPr marL="0" indent="0">
              <a:buNone/>
            </a:pPr>
            <a:endParaRPr lang="es-A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6926" y="836712"/>
            <a:ext cx="82296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27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Que seas mi universo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Que seas todo lo que siento y lo que pienso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Que seas el primer aliento en la   mañana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Y la luz en mi ventana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Que seas mi universo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Que llenes cada uno de mis pensamientos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Que tu presencia y tu poder sean mi alimento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Oh Jesús es mi deseo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AR" sz="2700" dirty="0">
                <a:latin typeface="+mj-lt"/>
              </a:rPr>
              <a:t>Que seas mi universo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</p:txBody>
      </p:sp>
      <p:grpSp>
        <p:nvGrpSpPr>
          <p:cNvPr id="8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9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534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93914" y="500042"/>
            <a:ext cx="4780468" cy="1143000"/>
          </a:xfrm>
        </p:spPr>
        <p:txBody>
          <a:bodyPr/>
          <a:lstStyle/>
          <a:p>
            <a:pPr algn="r"/>
            <a:r>
              <a:rPr lang="es-AR" b="1" dirty="0"/>
              <a:t>Como un niño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772816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dirty="0"/>
              <a:t>Cuantos pensamientos mientras miro el mar</a:t>
            </a:r>
          </a:p>
          <a:p>
            <a:pPr marL="0" indent="0">
              <a:buNone/>
            </a:pPr>
            <a:r>
              <a:rPr lang="es-AR" sz="2800" dirty="0"/>
              <a:t>que en el tiempo atrás me llevara </a:t>
            </a:r>
          </a:p>
          <a:p>
            <a:pPr marL="0" indent="0">
              <a:buNone/>
            </a:pPr>
            <a:r>
              <a:rPr lang="es-AR" sz="2800" dirty="0"/>
              <a:t>cuando en las nubes me gustaba estar </a:t>
            </a:r>
          </a:p>
          <a:p>
            <a:pPr marL="0" indent="0">
              <a:buNone/>
            </a:pPr>
            <a:r>
              <a:rPr lang="es-AR" sz="2800" dirty="0"/>
              <a:t>y en los cuentos creía sin dudar.</a:t>
            </a:r>
          </a:p>
          <a:p>
            <a:pPr marL="0" indent="0">
              <a:buNone/>
            </a:pPr>
            <a:r>
              <a:rPr lang="es-AR" sz="2800" dirty="0"/>
              <a:t>Sueños y deseos se volvían realidad </a:t>
            </a:r>
          </a:p>
          <a:p>
            <a:pPr marL="0" indent="0">
              <a:buNone/>
            </a:pPr>
            <a:r>
              <a:rPr lang="es-AR" sz="2800" dirty="0"/>
              <a:t>en el libro de la fantasía,</a:t>
            </a:r>
          </a:p>
          <a:p>
            <a:pPr marL="0" indent="0">
              <a:buNone/>
            </a:pPr>
            <a:r>
              <a:rPr lang="es-AR" sz="2800" dirty="0"/>
              <a:t>era ese momento de la vida en que no hay melancolía.</a:t>
            </a:r>
          </a:p>
          <a:p>
            <a:pPr marL="0" indent="0">
              <a:buNone/>
            </a:pPr>
            <a:endParaRPr lang="es-AR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22410" y="357166"/>
            <a:ext cx="8229600" cy="59061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400" dirty="0">
                <a:latin typeface="+mj-lt"/>
              </a:rPr>
              <a:t>Con el Principio de Dios, extenderemos la Verdad, 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un incambiable valor  para la eternidad.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Banderas de la Verdad en el cielo azul 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decorarán la futura paz de radiante bondad.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Somos los soldados de Dios, Su orgullo y amor.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Con valor, proclamando, hacia el mundo marchad.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 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Nueva cultura de luz en el Oriente nacerá.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Juntos, seremos al fin la familia de Dios.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Los nuevos Padres de amor pronto llegarán.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Sin duda alguna, se logrará un mundo unido.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Somos los soldados de Dios, Su orgullo y amor.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Con valor, en su Ideal, hacia el mundo marchad</a:t>
            </a:r>
            <a:endParaRPr lang="es-AR" sz="24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8028334" y="6165304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1882808"/>
            <a:ext cx="10307488" cy="4572000"/>
          </a:xfrm>
        </p:spPr>
        <p:txBody>
          <a:bodyPr/>
          <a:lstStyle/>
          <a:p>
            <a:pPr marL="0" indent="0">
              <a:buNone/>
            </a:pPr>
            <a:r>
              <a:rPr lang="es-AR" sz="2800" dirty="0"/>
              <a:t>Ahora que la inquietud y confusión </a:t>
            </a:r>
          </a:p>
          <a:p>
            <a:pPr marL="0" indent="0">
              <a:buNone/>
            </a:pPr>
            <a:r>
              <a:rPr lang="es-AR" sz="2800" dirty="0"/>
              <a:t>han robado espacio en nuestra ilusión </a:t>
            </a:r>
          </a:p>
          <a:p>
            <a:pPr marL="0" indent="0">
              <a:buNone/>
            </a:pPr>
            <a:r>
              <a:rPr lang="es-AR" sz="2800" dirty="0"/>
              <a:t>quiero más que nunca mantener la ingenuidad </a:t>
            </a:r>
          </a:p>
          <a:p>
            <a:pPr marL="0" indent="0">
              <a:buNone/>
            </a:pPr>
            <a:r>
              <a:rPr lang="es-AR" sz="2800" dirty="0"/>
              <a:t>y una esperanza dentro en mi  </a:t>
            </a:r>
          </a:p>
          <a:p>
            <a:pPr marL="0" indent="0">
              <a:buNone/>
            </a:pPr>
            <a:r>
              <a:rPr lang="es-AR" sz="2800" dirty="0"/>
              <a:t>para como entonces no dejar </a:t>
            </a:r>
          </a:p>
          <a:p>
            <a:pPr marL="0" indent="0">
              <a:buNone/>
            </a:pPr>
            <a:r>
              <a:rPr lang="es-AR" sz="2800" dirty="0"/>
              <a:t>de preguntar siempre por qué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6424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353761"/>
            <a:ext cx="822960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800" b="1" dirty="0"/>
              <a:t>ESTRIBILLO</a:t>
            </a:r>
          </a:p>
          <a:p>
            <a:pPr marL="0" indent="0">
              <a:buNone/>
            </a:pPr>
            <a:r>
              <a:rPr lang="es-AR" sz="2800" dirty="0"/>
              <a:t>Y dibujo como quiero el mundo alrededor       </a:t>
            </a:r>
          </a:p>
          <a:p>
            <a:pPr marL="0" indent="0">
              <a:buNone/>
            </a:pPr>
            <a:r>
              <a:rPr lang="es-AR" sz="2800" dirty="0"/>
              <a:t>como un niño  que sabe siempre mantener </a:t>
            </a:r>
          </a:p>
          <a:p>
            <a:pPr marL="0" indent="0">
              <a:buNone/>
            </a:pPr>
            <a:r>
              <a:rPr lang="es-AR" sz="2800" dirty="0"/>
              <a:t>su gran curiosidad</a:t>
            </a:r>
          </a:p>
          <a:p>
            <a:pPr marL="0" indent="0">
              <a:buNone/>
            </a:pPr>
            <a:r>
              <a:rPr lang="es-AR" sz="2800" dirty="0"/>
              <a:t>El instinto hoy me da las ganas de volar </a:t>
            </a:r>
          </a:p>
          <a:p>
            <a:pPr marL="0" indent="0">
              <a:buNone/>
            </a:pPr>
            <a:r>
              <a:rPr lang="es-AR" sz="2800" dirty="0"/>
              <a:t>como un niño que no se rendirá jamás  </a:t>
            </a:r>
          </a:p>
          <a:p>
            <a:pPr marL="0" indent="0">
              <a:buNone/>
            </a:pPr>
            <a:r>
              <a:rPr lang="es-AR" sz="2800" dirty="0"/>
              <a:t>busca la felicidad </a:t>
            </a:r>
          </a:p>
          <a:p>
            <a:pPr marL="0" indent="0">
              <a:buNone/>
            </a:pPr>
            <a:endParaRPr lang="es-AR" sz="2000" dirty="0"/>
          </a:p>
          <a:p>
            <a:pPr marL="0" indent="0">
              <a:buNone/>
            </a:pPr>
            <a:endParaRPr lang="es-A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65286" y="1000108"/>
            <a:ext cx="7239000" cy="4846320"/>
          </a:xfrm>
        </p:spPr>
        <p:txBody>
          <a:bodyPr/>
          <a:lstStyle/>
          <a:p>
            <a:pPr marL="0" indent="0">
              <a:buNone/>
            </a:pPr>
            <a:r>
              <a:rPr lang="es-AR" dirty="0"/>
              <a:t>Respirando el aire que me sabe a sal</a:t>
            </a:r>
          </a:p>
          <a:p>
            <a:pPr marL="0" indent="0">
              <a:buNone/>
            </a:pPr>
            <a:r>
              <a:rPr lang="es-AR" dirty="0"/>
              <a:t>solo acompañado por mi soledad.</a:t>
            </a:r>
          </a:p>
          <a:p>
            <a:pPr marL="0" indent="0">
              <a:buNone/>
            </a:pPr>
            <a:r>
              <a:rPr lang="es-AR" dirty="0"/>
              <a:t>Este sitio lo recuerdo mítico </a:t>
            </a:r>
          </a:p>
          <a:p>
            <a:pPr marL="0" indent="0">
              <a:buNone/>
            </a:pPr>
            <a:r>
              <a:rPr lang="es-AR" dirty="0"/>
              <a:t>de pequeño parecía mágico.</a:t>
            </a:r>
          </a:p>
          <a:p>
            <a:pPr marL="0" indent="0">
              <a:buNone/>
            </a:pPr>
            <a:r>
              <a:rPr lang="es-AR" dirty="0"/>
              <a:t>Como entonces busco la respuesta que no sé si existe o yo la soñé</a:t>
            </a:r>
          </a:p>
          <a:p>
            <a:pPr marL="0" indent="0">
              <a:buNone/>
            </a:pPr>
            <a:r>
              <a:rPr lang="es-AR" dirty="0"/>
              <a:t>quedo en silencio caminando yo quizás encontrare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1509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353761"/>
            <a:ext cx="822960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dirty="0"/>
              <a:t>ESTRIBILLO</a:t>
            </a:r>
          </a:p>
          <a:p>
            <a:pPr marL="0" indent="0">
              <a:buNone/>
            </a:pPr>
            <a:r>
              <a:rPr lang="es-AR" dirty="0"/>
              <a:t>Y dibujo como quiero el mundo alrededor       </a:t>
            </a:r>
          </a:p>
          <a:p>
            <a:pPr marL="0" indent="0">
              <a:buNone/>
            </a:pPr>
            <a:r>
              <a:rPr lang="es-AR" dirty="0"/>
              <a:t>como un niño  que sabe siempre mantener </a:t>
            </a:r>
          </a:p>
          <a:p>
            <a:pPr marL="0" indent="0">
              <a:buNone/>
            </a:pPr>
            <a:r>
              <a:rPr lang="es-AR" dirty="0"/>
              <a:t>su gran curiosidad</a:t>
            </a:r>
          </a:p>
          <a:p>
            <a:pPr marL="0" indent="0">
              <a:buNone/>
            </a:pPr>
            <a:r>
              <a:rPr lang="es-AR" dirty="0"/>
              <a:t>El instinto hoy me da las ganas de volar </a:t>
            </a:r>
          </a:p>
          <a:p>
            <a:pPr marL="0" indent="0">
              <a:buNone/>
            </a:pPr>
            <a:r>
              <a:rPr lang="es-AR" dirty="0"/>
              <a:t>como un niño que no se rendirá jamás  </a:t>
            </a:r>
          </a:p>
          <a:p>
            <a:pPr marL="0" indent="0">
              <a:buNone/>
            </a:pPr>
            <a:r>
              <a:rPr lang="es-AR" dirty="0"/>
              <a:t>busca la felicidad</a:t>
            </a:r>
            <a:r>
              <a:rPr lang="es-AR" sz="2800" dirty="0"/>
              <a:t> </a:t>
            </a:r>
          </a:p>
          <a:p>
            <a:pPr marL="0" indent="0">
              <a:buNone/>
            </a:pPr>
            <a:endParaRPr lang="es-AR" sz="2000" dirty="0"/>
          </a:p>
          <a:p>
            <a:pPr marL="0" indent="0">
              <a:buNone/>
            </a:pPr>
            <a:endParaRPr lang="es-AR" sz="2000" dirty="0"/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06" y="0"/>
            <a:ext cx="8229600" cy="1399032"/>
          </a:xfrm>
        </p:spPr>
        <p:txBody>
          <a:bodyPr/>
          <a:lstStyle/>
          <a:p>
            <a:r>
              <a:rPr lang="es-AR" b="1" dirty="0" err="1"/>
              <a:t>One</a:t>
            </a:r>
            <a:r>
              <a:rPr lang="es-AR" b="1" dirty="0"/>
              <a:t> more </a:t>
            </a:r>
            <a:r>
              <a:rPr lang="es-AR" b="1" dirty="0" err="1"/>
              <a:t>song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1196752"/>
            <a:ext cx="879532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Holding back all my trouble,  </a:t>
            </a:r>
          </a:p>
          <a:p>
            <a:pPr marL="0" indent="0">
              <a:buNone/>
            </a:pPr>
            <a:r>
              <a:rPr lang="en-US" dirty="0"/>
              <a:t>accumulated over time.</a:t>
            </a:r>
            <a:br>
              <a:rPr lang="en-US" dirty="0"/>
            </a:br>
            <a:r>
              <a:rPr lang="en-US" dirty="0"/>
              <a:t>And now I can't seem to define.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You and I were like brothers. </a:t>
            </a:r>
          </a:p>
          <a:p>
            <a:pPr marL="0" indent="0">
              <a:buNone/>
            </a:pPr>
            <a:r>
              <a:rPr lang="en-US" dirty="0"/>
              <a:t>We stuck together in hard times.</a:t>
            </a:r>
            <a:br>
              <a:rPr lang="en-US" dirty="0"/>
            </a:br>
            <a:r>
              <a:rPr lang="en-US" dirty="0"/>
              <a:t>But now it all seems to decline.</a:t>
            </a:r>
          </a:p>
          <a:p>
            <a:pPr marL="0" indent="0">
              <a:buNone/>
            </a:pPr>
            <a:r>
              <a:rPr lang="en-US" dirty="0"/>
              <a:t>I've written...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ESTRIBILLO</a:t>
            </a:r>
            <a:br>
              <a:rPr lang="en-US" dirty="0"/>
            </a:br>
            <a:r>
              <a:rPr lang="en-US" dirty="0"/>
              <a:t>One more song, Before everything goes wrong</a:t>
            </a:r>
            <a:br>
              <a:rPr lang="en-US" dirty="0"/>
            </a:br>
            <a:r>
              <a:rPr lang="en-US" dirty="0"/>
              <a:t>One more song, For keeping us going on (Come on now)</a:t>
            </a:r>
          </a:p>
          <a:p>
            <a:pPr marL="0" indent="0">
              <a:buNone/>
            </a:pPr>
            <a:r>
              <a:rPr lang="en-US" dirty="0"/>
              <a:t>One more song, Before everything goes wrong</a:t>
            </a:r>
            <a:br>
              <a:rPr lang="en-US" dirty="0"/>
            </a:br>
            <a:r>
              <a:rPr lang="en-US" dirty="0"/>
              <a:t>One more song, For keeping us going on</a:t>
            </a: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21246" y="476672"/>
            <a:ext cx="9731424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All the noise and all the trouble, </a:t>
            </a:r>
          </a:p>
          <a:p>
            <a:pPr marL="0" indent="0">
              <a:buNone/>
            </a:pPr>
            <a:r>
              <a:rPr lang="en-US" sz="2400" dirty="0"/>
              <a:t>Might have made us lose our mind</a:t>
            </a:r>
            <a:br>
              <a:rPr lang="en-US" sz="2400" dirty="0"/>
            </a:br>
            <a:r>
              <a:rPr lang="en-US" sz="2400" dirty="0"/>
              <a:t>When all we need, Is just a little time</a:t>
            </a:r>
            <a:br>
              <a:rPr lang="en-US" sz="2400" dirty="0"/>
            </a:br>
            <a:r>
              <a:rPr lang="en-US" sz="2400" dirty="0"/>
              <a:t>Everybody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ESTRIBILLO</a:t>
            </a:r>
            <a:br>
              <a:rPr lang="en-US" sz="2400" dirty="0"/>
            </a:br>
            <a:r>
              <a:rPr lang="en-US" sz="2400" dirty="0"/>
              <a:t>One more song, Before everything goes wrong</a:t>
            </a:r>
            <a:br>
              <a:rPr lang="en-US" sz="2400" dirty="0"/>
            </a:br>
            <a:r>
              <a:rPr lang="en-US" sz="2400" dirty="0"/>
              <a:t>One more song, For keeping us going on (Come on now)</a:t>
            </a:r>
          </a:p>
          <a:p>
            <a:pPr marL="0" indent="0">
              <a:buNone/>
            </a:pPr>
            <a:r>
              <a:rPr lang="en-US" sz="2400" dirty="0"/>
              <a:t>One more song, Before everything goes wrong</a:t>
            </a:r>
            <a:br>
              <a:rPr lang="en-US" sz="2400" dirty="0"/>
            </a:br>
            <a:r>
              <a:rPr lang="en-US" sz="2400" dirty="0"/>
              <a:t>One more song, For keeping us going on</a:t>
            </a:r>
            <a:endParaRPr lang="es-AR" sz="2400" dirty="0"/>
          </a:p>
          <a:p>
            <a:pPr marL="0" indent="0">
              <a:buNone/>
            </a:pPr>
            <a:endParaRPr lang="es-AR" sz="2400" dirty="0"/>
          </a:p>
          <a:p>
            <a:pPr marL="0" indent="0">
              <a:buNone/>
            </a:pPr>
            <a:r>
              <a:rPr lang="en-US" sz="2400" dirty="0"/>
              <a:t>Ride on, ride on, ride on, ride on Ride on into the sun</a:t>
            </a:r>
            <a:br>
              <a:rPr lang="en-US" sz="2400" dirty="0"/>
            </a:br>
            <a:r>
              <a:rPr lang="en-US" sz="2400" dirty="0"/>
              <a:t>Ride on, ride on, ride on, ride on</a:t>
            </a:r>
            <a:br>
              <a:rPr lang="en-US" sz="2400" dirty="0"/>
            </a:br>
            <a:r>
              <a:rPr lang="en-US" sz="2400" dirty="0"/>
              <a:t>Ride on into the sun</a:t>
            </a:r>
            <a:endParaRPr lang="es-AR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582" y="764705"/>
            <a:ext cx="10019456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When you're young life is easy, </a:t>
            </a:r>
          </a:p>
          <a:p>
            <a:pPr marL="0" indent="0">
              <a:buNone/>
            </a:pPr>
            <a:r>
              <a:rPr lang="en-US" sz="2400" dirty="0"/>
              <a:t>But then the table turns around</a:t>
            </a:r>
            <a:br>
              <a:rPr lang="en-US" sz="2400" dirty="0"/>
            </a:br>
            <a:r>
              <a:rPr lang="en-US" sz="2400" dirty="0"/>
              <a:t>And then you seem to </a:t>
            </a:r>
            <a:r>
              <a:rPr lang="en-US" sz="2400" dirty="0" err="1"/>
              <a:t>realice</a:t>
            </a:r>
            <a:br>
              <a:rPr lang="en-US" sz="2400" dirty="0"/>
            </a:br>
            <a:r>
              <a:rPr lang="en-US" sz="2400" dirty="0"/>
              <a:t>I'll sing you...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ESTRIBILLO</a:t>
            </a:r>
            <a:br>
              <a:rPr lang="en-US" sz="2400" dirty="0"/>
            </a:br>
            <a:r>
              <a:rPr lang="en-US" sz="2400" dirty="0"/>
              <a:t>One more song, Before everything goes wrong</a:t>
            </a:r>
            <a:br>
              <a:rPr lang="en-US" sz="2400" dirty="0"/>
            </a:br>
            <a:r>
              <a:rPr lang="en-US" sz="2400" dirty="0"/>
              <a:t>One more song, For keeping us going on (Come on now)</a:t>
            </a:r>
          </a:p>
          <a:p>
            <a:pPr marL="0" indent="0">
              <a:buNone/>
            </a:pPr>
            <a:r>
              <a:rPr lang="en-US" sz="2400" dirty="0"/>
              <a:t>One more song, Before everything goes wrong</a:t>
            </a:r>
            <a:br>
              <a:rPr lang="en-US" sz="2400" dirty="0"/>
            </a:br>
            <a:r>
              <a:rPr lang="en-US" sz="2400" dirty="0"/>
              <a:t>One more song, For keeping us going 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And on, and on, oh yeah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76470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900" b="1" dirty="0"/>
              <a:t>ESTRIBILLO</a:t>
            </a:r>
            <a:br>
              <a:rPr lang="en-US" sz="2900" dirty="0"/>
            </a:br>
            <a:r>
              <a:rPr lang="en-US" sz="2900" dirty="0"/>
              <a:t>One more song, Before everything goes wrong</a:t>
            </a:r>
            <a:br>
              <a:rPr lang="en-US" sz="2900" dirty="0"/>
            </a:br>
            <a:r>
              <a:rPr lang="en-US" sz="2900" dirty="0"/>
              <a:t>One more song, For keeping us going on </a:t>
            </a:r>
          </a:p>
          <a:p>
            <a:pPr marL="0" indent="0">
              <a:buNone/>
            </a:pPr>
            <a:r>
              <a:rPr lang="en-US" sz="2900" dirty="0"/>
              <a:t>(Come on now)</a:t>
            </a:r>
          </a:p>
          <a:p>
            <a:pPr marL="0" indent="0">
              <a:buNone/>
            </a:pPr>
            <a:r>
              <a:rPr lang="en-US" sz="2900" dirty="0"/>
              <a:t>One more song, Before everything goes wrong</a:t>
            </a:r>
            <a:br>
              <a:rPr lang="en-US" sz="2900" dirty="0"/>
            </a:br>
            <a:r>
              <a:rPr lang="en-US" sz="2900" dirty="0"/>
              <a:t>One more song, For keeping us going on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Before everything goes wrong, </a:t>
            </a:r>
          </a:p>
          <a:p>
            <a:pPr marL="0" indent="0">
              <a:buNone/>
            </a:pPr>
            <a:r>
              <a:rPr lang="en-US" sz="2900" dirty="0"/>
              <a:t>We got a little time</a:t>
            </a:r>
            <a:br>
              <a:rPr lang="en-US" sz="2900" dirty="0"/>
            </a:br>
            <a:r>
              <a:rPr lang="en-US" sz="2900" dirty="0"/>
              <a:t>And now I can't seem to define, </a:t>
            </a:r>
          </a:p>
          <a:p>
            <a:pPr marL="0" indent="0">
              <a:buNone/>
            </a:pPr>
            <a:r>
              <a:rPr lang="en-US" sz="2900" dirty="0"/>
              <a:t>I'll sing you one more song</a:t>
            </a:r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906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AR" sz="4400" b="1" dirty="0">
                <a:ln>
                  <a:noFill/>
                </a:ln>
                <a:effectLst/>
              </a:rPr>
              <a:t>El amor que das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9534" y="1071546"/>
            <a:ext cx="822960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2700" dirty="0">
                <a:latin typeface="+mj-lt"/>
              </a:rPr>
              <a:t>Algo en este mundo no está bien,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sólo el amor nos puede sostener.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No dejaré que caigas.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La luz de tu inocencia,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hoy que estas dolido por demás.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AR" sz="2700" dirty="0">
                <a:latin typeface="+mj-lt"/>
              </a:rPr>
              <a:t> El eco de la herida callará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Otros nuevos sueños llegarán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No dejaré que crezcan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tus miedos a la oscuridad.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Sé que vamos a estar siempre de pie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922462" y="225426"/>
            <a:ext cx="8229600" cy="56880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27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No mires atrás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El amor que tienes es el amor que das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Ya no busques más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El amor que tienes es el que das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Solo el que das 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AR" sz="2700" dirty="0">
                <a:latin typeface="+mj-lt"/>
              </a:rPr>
              <a:t>Estas volando solo a tu alrededor.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Busca mi abrazo que te da calor.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Si de tus soledades me dejas rescatarte,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sé que vamos a estar siempre de pie.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AR" sz="2700" b="1" dirty="0">
                <a:latin typeface="+mj-lt"/>
              </a:rPr>
              <a:t>ESTRIBILLO</a:t>
            </a:r>
          </a:p>
        </p:txBody>
      </p:sp>
      <p:grpSp>
        <p:nvGrpSpPr>
          <p:cNvPr id="7" name="3 Grupo"/>
          <p:cNvGrpSpPr/>
          <p:nvPr/>
        </p:nvGrpSpPr>
        <p:grpSpPr>
          <a:xfrm>
            <a:off x="6876206" y="5913438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9534" y="-214338"/>
            <a:ext cx="8229600" cy="139903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AR" sz="4800" b="1" spc="50" dirty="0">
                <a:ln w="11430">
                  <a:noFill/>
                </a:ln>
                <a:effectLst/>
              </a:rPr>
              <a:t>La canción del Jardín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9534" y="908720"/>
            <a:ext cx="8784976" cy="6120680"/>
          </a:xfrm>
        </p:spPr>
        <p:txBody>
          <a:bodyPr numCol="1">
            <a:normAutofit lnSpcReduction="10000"/>
          </a:bodyPr>
          <a:lstStyle/>
          <a:p>
            <a:pPr>
              <a:buNone/>
            </a:pP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El Señor ha entrado en su Jardín </a:t>
            </a:r>
            <a:endParaRPr lang="es-AR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y especias dan fragante olor;</a:t>
            </a:r>
            <a:endParaRPr lang="es-AR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los lirios florecerán, los lirios florecerán.</a:t>
            </a:r>
            <a:endParaRPr lang="es-AR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Como lluvia el amor de Dios </a:t>
            </a:r>
            <a:endParaRPr lang="es-AR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desde el Padre fluye por doquier</a:t>
            </a:r>
            <a:endParaRPr lang="es-AR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y lo muerto revivirá, lo muerto revivirá.</a:t>
            </a:r>
            <a:endParaRPr lang="es-AR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 </a:t>
            </a:r>
            <a:endParaRPr lang="es-AR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Oh que en esta tierra árida </a:t>
            </a:r>
            <a:endParaRPr lang="es-AR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las agua broten de manantial;</a:t>
            </a:r>
            <a:endParaRPr lang="es-AR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y el fruto abundará, el fruto abundará.</a:t>
            </a:r>
            <a:endParaRPr lang="es-AR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El desierto florecerá </a:t>
            </a:r>
            <a:endParaRPr lang="es-AR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y el Señor a Satanás vencerá </a:t>
            </a:r>
            <a:endParaRPr lang="es-AR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y su pueblo unirá, su pueblo unirá.</a:t>
            </a:r>
            <a:endParaRPr lang="es-AR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MX" b="1" dirty="0">
                <a:latin typeface="Calibri" pitchFamily="34" charset="0"/>
              </a:rPr>
              <a:t> </a:t>
            </a:r>
            <a:endParaRPr lang="es-AR" b="1" dirty="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3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AR" sz="4400" b="1" dirty="0">
                <a:ln>
                  <a:noFill/>
                </a:ln>
                <a:effectLst/>
              </a:rPr>
              <a:t>Cantar hasta morir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582" y="1628800"/>
            <a:ext cx="942981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dirty="0">
                <a:ea typeface="Tahoma" pitchFamily="34" charset="0"/>
                <a:cs typeface="Tahoma" pitchFamily="34" charset="0"/>
              </a:rPr>
              <a:t>Quiero cantar hasta morir y así dejar una señal</a:t>
            </a:r>
          </a:p>
          <a:p>
            <a:pPr marL="0" indent="0">
              <a:buNone/>
            </a:pPr>
            <a:r>
              <a:rPr lang="es-AR" sz="2400" dirty="0">
                <a:ea typeface="Tahoma" pitchFamily="34" charset="0"/>
                <a:cs typeface="Tahoma" pitchFamily="34" charset="0"/>
              </a:rPr>
              <a:t>y que la luz de mi alma no se apague  hasta llegar a ti</a:t>
            </a:r>
          </a:p>
          <a:p>
            <a:pPr marL="0" indent="0">
              <a:buNone/>
            </a:pPr>
            <a:r>
              <a:rPr lang="es-AR" sz="2400" dirty="0">
                <a:ea typeface="Tahoma" pitchFamily="34" charset="0"/>
                <a:cs typeface="Tahoma" pitchFamily="34" charset="0"/>
              </a:rPr>
              <a:t>Quiero decirte la verdad de esa que nadie quiere hablar</a:t>
            </a:r>
          </a:p>
          <a:p>
            <a:pPr marL="0" indent="0">
              <a:buNone/>
            </a:pPr>
            <a:r>
              <a:rPr lang="es-AR" sz="2400" dirty="0">
                <a:ea typeface="Tahoma" pitchFamily="34" charset="0"/>
                <a:cs typeface="Tahoma" pitchFamily="34" charset="0"/>
              </a:rPr>
              <a:t>En la que alumbre el alma que se apaga   </a:t>
            </a:r>
          </a:p>
          <a:p>
            <a:pPr marL="0" indent="0">
              <a:buNone/>
            </a:pPr>
            <a:r>
              <a:rPr lang="es-AR" sz="2400" dirty="0">
                <a:ea typeface="Tahoma" pitchFamily="34" charset="0"/>
                <a:cs typeface="Tahoma" pitchFamily="34" charset="0"/>
              </a:rPr>
              <a:t>cuando se siente mal</a:t>
            </a:r>
          </a:p>
          <a:p>
            <a:pPr marL="0" indent="0">
              <a:buNone/>
            </a:pPr>
            <a:r>
              <a:rPr lang="es-AR" sz="2400" dirty="0">
                <a:ea typeface="Tahoma" pitchFamily="34" charset="0"/>
                <a:cs typeface="Tahoma" pitchFamily="34" charset="0"/>
              </a:rPr>
              <a:t>El tiempo es el dueño de lo que puede pasar</a:t>
            </a:r>
          </a:p>
          <a:p>
            <a:pPr marL="0" indent="0">
              <a:buNone/>
            </a:pPr>
            <a:r>
              <a:rPr lang="es-AR" sz="2400" dirty="0">
                <a:ea typeface="Tahoma" pitchFamily="34" charset="0"/>
                <a:cs typeface="Tahoma" pitchFamily="34" charset="0"/>
              </a:rPr>
              <a:t>de tus andanzas por la gloria o tu triste caminar</a:t>
            </a:r>
            <a:r>
              <a:rPr lang="es-AR" sz="2800" dirty="0">
                <a:ea typeface="Tahoma" pitchFamily="34" charset="0"/>
                <a:cs typeface="Tahoma" pitchFamily="34" charset="0"/>
              </a:rPr>
              <a:t> </a:t>
            </a:r>
          </a:p>
          <a:p>
            <a:pPr marL="0" indent="0">
              <a:buNone/>
            </a:pPr>
            <a:endParaRPr lang="es-AR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3648" y="571480"/>
            <a:ext cx="9314966" cy="57241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AR" dirty="0">
                <a:latin typeface="+mj-lt"/>
              </a:rPr>
              <a:t>Al final en esta vida toda pasa</a:t>
            </a:r>
          </a:p>
          <a:p>
            <a:pPr>
              <a:buNone/>
            </a:pPr>
            <a:r>
              <a:rPr lang="es-AR" dirty="0">
                <a:latin typeface="+mj-lt"/>
              </a:rPr>
              <a:t>y  pensar que no me alcanza la esperanza.</a:t>
            </a:r>
          </a:p>
          <a:p>
            <a:pPr>
              <a:buNone/>
            </a:pPr>
            <a:r>
              <a:rPr lang="es-AR" dirty="0">
                <a:latin typeface="+mj-lt"/>
              </a:rPr>
              <a:t>Es largo este camino, de todos el destino.</a:t>
            </a:r>
          </a:p>
          <a:p>
            <a:pPr>
              <a:buNone/>
            </a:pPr>
            <a:r>
              <a:rPr lang="es-AR" dirty="0">
                <a:latin typeface="+mj-lt"/>
              </a:rPr>
              <a:t>Cuenta conmigo para comenzar a andar</a:t>
            </a:r>
          </a:p>
          <a:p>
            <a:pPr>
              <a:buNone/>
            </a:pPr>
            <a:endParaRPr lang="es-AR" dirty="0">
              <a:latin typeface="+mj-lt"/>
            </a:endParaRPr>
          </a:p>
          <a:p>
            <a:pPr>
              <a:buNone/>
            </a:pPr>
            <a:r>
              <a:rPr lang="es-AR" dirty="0">
                <a:latin typeface="+mj-lt"/>
              </a:rPr>
              <a:t>Aún quedan cosas por decir algunas otras por callar</a:t>
            </a:r>
          </a:p>
          <a:p>
            <a:pPr>
              <a:buNone/>
            </a:pPr>
            <a:r>
              <a:rPr lang="es-AR" dirty="0">
                <a:latin typeface="+mj-lt"/>
              </a:rPr>
              <a:t>pero viviré luchando siempre cantando hasta morir</a:t>
            </a:r>
          </a:p>
          <a:p>
            <a:pPr>
              <a:buNone/>
            </a:pPr>
            <a:r>
              <a:rPr lang="es-AR" dirty="0">
                <a:latin typeface="+mj-lt"/>
              </a:rPr>
              <a:t>No me quisiera olvidar de la conciencia al caminar</a:t>
            </a:r>
          </a:p>
          <a:p>
            <a:pPr>
              <a:buNone/>
            </a:pPr>
            <a:r>
              <a:rPr lang="es-AR" dirty="0">
                <a:latin typeface="+mj-lt"/>
              </a:rPr>
              <a:t>que me ampare cuando sea tarde  y no pueda seguir.</a:t>
            </a:r>
          </a:p>
          <a:p>
            <a:pPr>
              <a:buNone/>
            </a:pPr>
            <a:r>
              <a:rPr lang="es-AR" dirty="0">
                <a:latin typeface="+mj-lt"/>
              </a:rPr>
              <a:t>Sé bien que de lo malo uno aprende mucho  más</a:t>
            </a:r>
          </a:p>
          <a:p>
            <a:pPr>
              <a:buNone/>
            </a:pPr>
            <a:r>
              <a:rPr lang="es-AR" dirty="0">
                <a:latin typeface="+mj-lt"/>
              </a:rPr>
              <a:t>aunque esté negro hoy el cielo su llanto servirá.</a:t>
            </a:r>
          </a:p>
          <a:p>
            <a:pPr marL="0" indent="0">
              <a:buNone/>
            </a:pPr>
            <a:endParaRPr lang="es-A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s-AR" dirty="0">
              <a:ln>
                <a:solidFill>
                  <a:schemeClr val="tx1"/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AR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43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620689"/>
            <a:ext cx="8229600" cy="56494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s-AR" sz="2700" b="1" dirty="0">
                <a:latin typeface="+mj-lt"/>
              </a:rPr>
              <a:t>ESTRIBILLO</a:t>
            </a:r>
          </a:p>
          <a:p>
            <a:pPr>
              <a:lnSpc>
                <a:spcPct val="90000"/>
              </a:lnSpc>
              <a:buNone/>
            </a:pPr>
            <a:r>
              <a:rPr lang="es-AR" sz="2700" dirty="0">
                <a:latin typeface="+mj-lt"/>
              </a:rPr>
              <a:t>Al final en esta vida toda pasa</a:t>
            </a:r>
          </a:p>
          <a:p>
            <a:pPr>
              <a:lnSpc>
                <a:spcPct val="90000"/>
              </a:lnSpc>
              <a:buNone/>
            </a:pPr>
            <a:r>
              <a:rPr lang="es-AR" sz="2700" dirty="0">
                <a:latin typeface="+mj-lt"/>
              </a:rPr>
              <a:t>y  pensar que no me alcanza la esperanza.</a:t>
            </a:r>
          </a:p>
          <a:p>
            <a:pPr>
              <a:lnSpc>
                <a:spcPct val="90000"/>
              </a:lnSpc>
              <a:buNone/>
            </a:pPr>
            <a:r>
              <a:rPr lang="es-AR" sz="2700" dirty="0">
                <a:latin typeface="+mj-lt"/>
              </a:rPr>
              <a:t>Es largo este camino, de todos el destino.</a:t>
            </a:r>
          </a:p>
          <a:p>
            <a:pPr>
              <a:lnSpc>
                <a:spcPct val="90000"/>
              </a:lnSpc>
              <a:buNone/>
            </a:pPr>
            <a:r>
              <a:rPr lang="es-AR" sz="2700" dirty="0">
                <a:latin typeface="+mj-lt"/>
              </a:rPr>
              <a:t>Cuenta conmigo para comenzar a andar</a:t>
            </a:r>
          </a:p>
          <a:p>
            <a:pPr>
              <a:lnSpc>
                <a:spcPct val="90000"/>
              </a:lnSpc>
              <a:buNone/>
            </a:pPr>
            <a:endParaRPr lang="es-AR" sz="2700" dirty="0">
              <a:latin typeface="+mj-lt"/>
            </a:endParaRPr>
          </a:p>
          <a:p>
            <a:pPr>
              <a:lnSpc>
                <a:spcPct val="90000"/>
              </a:lnSpc>
              <a:buNone/>
            </a:pPr>
            <a:r>
              <a:rPr lang="es-AR" sz="2700" b="1" dirty="0">
                <a:latin typeface="+mj-lt"/>
              </a:rPr>
              <a:t>2°ESTRIBILLO </a:t>
            </a:r>
          </a:p>
          <a:p>
            <a:pPr>
              <a:lnSpc>
                <a:spcPct val="90000"/>
              </a:lnSpc>
              <a:buNone/>
            </a:pPr>
            <a:r>
              <a:rPr lang="es-AR" sz="2700" dirty="0">
                <a:latin typeface="+mj-lt"/>
              </a:rPr>
              <a:t>Al final en este mundo todo, todo pasa</a:t>
            </a:r>
          </a:p>
          <a:p>
            <a:pPr>
              <a:lnSpc>
                <a:spcPct val="90000"/>
              </a:lnSpc>
              <a:buNone/>
            </a:pPr>
            <a:r>
              <a:rPr lang="es-AR" sz="2700" dirty="0">
                <a:latin typeface="+mj-lt"/>
              </a:rPr>
              <a:t>y pensar que no me alcanza la esperanza.</a:t>
            </a:r>
          </a:p>
          <a:p>
            <a:pPr>
              <a:lnSpc>
                <a:spcPct val="90000"/>
              </a:lnSpc>
              <a:buNone/>
            </a:pPr>
            <a:r>
              <a:rPr lang="es-AR" sz="2700" dirty="0">
                <a:latin typeface="+mj-lt"/>
              </a:rPr>
              <a:t>La vida no es un sueño, las penas tienen dueño</a:t>
            </a:r>
          </a:p>
          <a:p>
            <a:pPr>
              <a:lnSpc>
                <a:spcPct val="90000"/>
              </a:lnSpc>
              <a:buNone/>
            </a:pPr>
            <a:r>
              <a:rPr lang="es-AR" sz="2700" dirty="0">
                <a:latin typeface="+mj-lt"/>
              </a:rPr>
              <a:t>Y me pregunto donde la alegría vivirá 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  <a:p>
            <a:pPr marL="0" indent="0">
              <a:buNone/>
            </a:pPr>
            <a:endParaRPr lang="es-A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s-AR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s-A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65220" y="357166"/>
            <a:ext cx="82296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s-AR" sz="2700" dirty="0">
                <a:latin typeface="+mj-lt"/>
              </a:rPr>
              <a:t>Buscaré alguna respuesta, Sé de llanto, </a:t>
            </a:r>
          </a:p>
          <a:p>
            <a:pPr>
              <a:lnSpc>
                <a:spcPct val="90000"/>
              </a:lnSpc>
              <a:buNone/>
            </a:pPr>
            <a:r>
              <a:rPr lang="es-AR" sz="2700" dirty="0">
                <a:latin typeface="+mj-lt"/>
              </a:rPr>
              <a:t>de promesas y dolor</a:t>
            </a:r>
          </a:p>
          <a:p>
            <a:pPr>
              <a:lnSpc>
                <a:spcPct val="90000"/>
              </a:lnSpc>
              <a:buNone/>
            </a:pPr>
            <a:r>
              <a:rPr lang="es-AR" sz="2700" dirty="0">
                <a:latin typeface="+mj-lt"/>
              </a:rPr>
              <a:t>No voy  hablar más de sufrimiento, </a:t>
            </a:r>
          </a:p>
          <a:p>
            <a:pPr>
              <a:lnSpc>
                <a:spcPct val="90000"/>
              </a:lnSpc>
              <a:buNone/>
            </a:pPr>
            <a:r>
              <a:rPr lang="es-AR" sz="2700" dirty="0">
                <a:latin typeface="+mj-lt"/>
              </a:rPr>
              <a:t>yo  vine aquí  para dejar una señal.   </a:t>
            </a:r>
          </a:p>
          <a:p>
            <a:pPr>
              <a:lnSpc>
                <a:spcPct val="90000"/>
              </a:lnSpc>
              <a:buNone/>
            </a:pPr>
            <a:endParaRPr lang="es-AR" sz="2700" dirty="0">
              <a:latin typeface="+mj-lt"/>
            </a:endParaRPr>
          </a:p>
          <a:p>
            <a:pPr>
              <a:lnSpc>
                <a:spcPct val="90000"/>
              </a:lnSpc>
              <a:buNone/>
            </a:pPr>
            <a:r>
              <a:rPr lang="es-AR" sz="2700" dirty="0">
                <a:latin typeface="+mj-lt"/>
              </a:rPr>
              <a:t>Quiero hoy poder cantar hasta mañana, </a:t>
            </a:r>
          </a:p>
          <a:p>
            <a:pPr>
              <a:lnSpc>
                <a:spcPct val="90000"/>
              </a:lnSpc>
              <a:buNone/>
            </a:pPr>
            <a:r>
              <a:rPr lang="es-AR" sz="2700" dirty="0">
                <a:latin typeface="+mj-lt"/>
              </a:rPr>
              <a:t>otra vez no tengo ganas de esperar.</a:t>
            </a:r>
          </a:p>
          <a:p>
            <a:pPr>
              <a:lnSpc>
                <a:spcPct val="90000"/>
              </a:lnSpc>
              <a:buNone/>
            </a:pPr>
            <a:r>
              <a:rPr lang="es-AR" sz="2700" dirty="0">
                <a:latin typeface="+mj-lt"/>
              </a:rPr>
              <a:t>No  voy  hablar más, de sufrimiento, </a:t>
            </a:r>
          </a:p>
          <a:p>
            <a:pPr>
              <a:lnSpc>
                <a:spcPct val="90000"/>
              </a:lnSpc>
              <a:buNone/>
            </a:pPr>
            <a:r>
              <a:rPr lang="es-AR" sz="2700" dirty="0">
                <a:latin typeface="+mj-lt"/>
              </a:rPr>
              <a:t>yo vine aquí para dejar una señal.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7236246" y="5774679"/>
            <a:ext cx="1224136" cy="504056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338646" cy="514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0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22344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s-AR" sz="4400" b="1" dirty="0">
                <a:ln w="32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  <a:effectLst/>
              </a:rPr>
              <a:t>Tu corazón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658" y="980728"/>
            <a:ext cx="8229600" cy="5877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2400" dirty="0">
                <a:latin typeface="+mj-lt"/>
              </a:rPr>
              <a:t>¡Qué! ahora cómo estás, </a:t>
            </a:r>
          </a:p>
          <a:p>
            <a:pPr>
              <a:buNone/>
            </a:pPr>
            <a:r>
              <a:rPr lang="es-AR" sz="2400" dirty="0">
                <a:latin typeface="+mj-lt"/>
              </a:rPr>
              <a:t>plantado por tu historia acabada</a:t>
            </a:r>
          </a:p>
          <a:p>
            <a:pPr>
              <a:buNone/>
            </a:pPr>
            <a:r>
              <a:rPr lang="es-AR" sz="2400" dirty="0">
                <a:latin typeface="+mj-lt"/>
              </a:rPr>
              <a:t>y de frente a ti la enorme cuesta arriba.</a:t>
            </a:r>
          </a:p>
          <a:p>
            <a:pPr>
              <a:buNone/>
            </a:pPr>
            <a:r>
              <a:rPr lang="es-AR" sz="2400" dirty="0">
                <a:latin typeface="+mj-lt"/>
              </a:rPr>
              <a:t>Te sientes algo solo, sin nadie que se siente </a:t>
            </a:r>
          </a:p>
          <a:p>
            <a:pPr>
              <a:buNone/>
            </a:pPr>
            <a:r>
              <a:rPr lang="es-AR" sz="2400" dirty="0">
                <a:latin typeface="+mj-lt"/>
              </a:rPr>
              <a:t>a escucharte, que comprenda tu situación...</a:t>
            </a:r>
          </a:p>
          <a:p>
            <a:pPr>
              <a:buNone/>
            </a:pPr>
            <a:r>
              <a:rPr lang="es-AR" sz="2400" dirty="0">
                <a:latin typeface="+mj-lt"/>
              </a:rPr>
              <a:t>No te debes de rendir, y sigue siendo tú</a:t>
            </a:r>
          </a:p>
          <a:p>
            <a:pPr>
              <a:buNone/>
            </a:pPr>
            <a:r>
              <a:rPr lang="es-AR" sz="2400" dirty="0">
                <a:latin typeface="+mj-lt"/>
              </a:rPr>
              <a:t>Persigue tu destino</a:t>
            </a:r>
          </a:p>
          <a:p>
            <a:pPr>
              <a:buNone/>
            </a:pPr>
            <a:r>
              <a:rPr lang="es-AR" sz="2400" dirty="0">
                <a:latin typeface="+mj-lt"/>
              </a:rPr>
              <a:t>pues todo ese dolor que está dentro</a:t>
            </a:r>
          </a:p>
          <a:p>
            <a:pPr>
              <a:buNone/>
            </a:pPr>
            <a:r>
              <a:rPr lang="es-AR" sz="2400" dirty="0">
                <a:latin typeface="+mj-lt"/>
              </a:rPr>
              <a:t>nunca debe interferir en tu camino</a:t>
            </a:r>
          </a:p>
          <a:p>
            <a:pPr>
              <a:buNone/>
            </a:pPr>
            <a:r>
              <a:rPr lang="es-AR" sz="2400" dirty="0">
                <a:latin typeface="+mj-lt"/>
              </a:rPr>
              <a:t>Descubrirás así, que tu historia toda y cada</a:t>
            </a:r>
          </a:p>
          <a:p>
            <a:pPr>
              <a:buNone/>
            </a:pPr>
            <a:r>
              <a:rPr lang="es-AR" sz="2400" dirty="0">
                <a:latin typeface="+mj-lt"/>
              </a:rPr>
              <a:t>minuto pertenecen tan sólo a ti</a:t>
            </a:r>
          </a:p>
          <a:p>
            <a:pPr>
              <a:buNone/>
            </a:pPr>
            <a:r>
              <a:rPr lang="es-AR" sz="2400" dirty="0">
                <a:latin typeface="+mj-lt"/>
              </a:rPr>
              <a:t>Más si te has quedado tú, navegando sin </a:t>
            </a:r>
          </a:p>
          <a:p>
            <a:pPr>
              <a:buNone/>
            </a:pPr>
            <a:r>
              <a:rPr lang="es-AR" sz="2400" dirty="0">
                <a:latin typeface="+mj-lt"/>
              </a:rPr>
              <a:t>razones en el mar de tus por qué.</a:t>
            </a:r>
          </a:p>
          <a:p>
            <a:pPr>
              <a:buNone/>
            </a:pPr>
            <a:br>
              <a:rPr lang="es-AR" sz="2700" dirty="0">
                <a:latin typeface="+mj-lt"/>
              </a:rPr>
            </a:b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476672"/>
            <a:ext cx="8229600" cy="67413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AR" sz="27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Mira en ti, escucha el silencio,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tu corazón te soplará las palabras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Mira dentro de ti mismo y entonces,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prueba si alcanzas donde te lleva tu alma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AR" sz="2700" dirty="0">
                <a:latin typeface="+mj-lt"/>
              </a:rPr>
              <a:t>Es difícil decidirse, qué es lo correcto,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qué debe hacerse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si se tiene la cabeza en otra parte.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Tu orgullo que te atrapa,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las noches que el dolor te destapa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todo tu miedo a equivocarte.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Si te vuelves a sentir, persiguiendo las estrellas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nunca debes renunciar</a:t>
            </a:r>
          </a:p>
          <a:p>
            <a:pPr marL="0" indent="0">
              <a:buNone/>
            </a:pPr>
            <a:br>
              <a:rPr lang="es-AR" b="1" dirty="0">
                <a:solidFill>
                  <a:schemeClr val="bg1"/>
                </a:solidFill>
              </a:rPr>
            </a:br>
            <a:endParaRPr lang="es-A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658" y="214290"/>
            <a:ext cx="8229600" cy="5976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b="1" dirty="0">
                <a:latin typeface="+mj-lt"/>
              </a:rPr>
              <a:t>2°ESTRIBILLO</a:t>
            </a:r>
          </a:p>
          <a:p>
            <a:pPr>
              <a:buNone/>
            </a:pPr>
            <a:r>
              <a:rPr lang="es-AR" dirty="0">
                <a:latin typeface="+mj-lt"/>
              </a:rPr>
              <a:t>Cree en </a:t>
            </a:r>
            <a:r>
              <a:rPr lang="es-AR" dirty="0" err="1">
                <a:latin typeface="+mj-lt"/>
              </a:rPr>
              <a:t>tí</a:t>
            </a:r>
            <a:r>
              <a:rPr lang="es-AR" dirty="0">
                <a:latin typeface="+mj-lt"/>
              </a:rPr>
              <a:t>, escucha en silencio, </a:t>
            </a:r>
          </a:p>
          <a:p>
            <a:pPr>
              <a:buNone/>
            </a:pPr>
            <a:r>
              <a:rPr lang="es-AR" dirty="0">
                <a:latin typeface="+mj-lt"/>
              </a:rPr>
              <a:t>tu corazón te curará las heridas</a:t>
            </a:r>
          </a:p>
          <a:p>
            <a:pPr>
              <a:buNone/>
            </a:pPr>
            <a:r>
              <a:rPr lang="es-AR" dirty="0">
                <a:latin typeface="+mj-lt"/>
              </a:rPr>
              <a:t>Mira dentro de ti mismo y entonces, </a:t>
            </a:r>
          </a:p>
          <a:p>
            <a:pPr>
              <a:buNone/>
            </a:pPr>
            <a:r>
              <a:rPr lang="es-AR" dirty="0">
                <a:latin typeface="+mj-lt"/>
              </a:rPr>
              <a:t>prueba a volar donde el dolor no te siga</a:t>
            </a:r>
          </a:p>
          <a:p>
            <a:pPr>
              <a:buNone/>
            </a:pPr>
            <a:endParaRPr lang="es-AR" dirty="0">
              <a:latin typeface="+mj-lt"/>
            </a:endParaRPr>
          </a:p>
          <a:p>
            <a:pPr>
              <a:buNone/>
            </a:pPr>
            <a:r>
              <a:rPr lang="es-AR" dirty="0">
                <a:latin typeface="+mj-lt"/>
              </a:rPr>
              <a:t>No te engañarás si escuchas atento,  </a:t>
            </a:r>
          </a:p>
          <a:p>
            <a:pPr>
              <a:buNone/>
            </a:pPr>
            <a:r>
              <a:rPr lang="es-AR" dirty="0">
                <a:latin typeface="+mj-lt"/>
              </a:rPr>
              <a:t>Abre los brazos y es posible que toques</a:t>
            </a:r>
          </a:p>
          <a:p>
            <a:pPr>
              <a:buNone/>
            </a:pPr>
            <a:r>
              <a:rPr lang="es-AR" dirty="0">
                <a:latin typeface="+mj-lt"/>
              </a:rPr>
              <a:t>Cada mano, cada sueño que quieras tener</a:t>
            </a:r>
          </a:p>
          <a:p>
            <a:pPr>
              <a:buNone/>
            </a:pPr>
            <a:r>
              <a:rPr lang="es-AR" dirty="0">
                <a:latin typeface="+mj-lt"/>
              </a:rPr>
              <a:t>Cada uno de nosotros te espera con su corazón</a:t>
            </a:r>
          </a:p>
          <a:p>
            <a:pPr>
              <a:buNone/>
            </a:pPr>
            <a:r>
              <a:rPr lang="es-AR" dirty="0">
                <a:latin typeface="+mj-lt"/>
              </a:rPr>
              <a:t>Cada vez que dudas y que no sabes</a:t>
            </a:r>
          </a:p>
          <a:p>
            <a:pPr>
              <a:buNone/>
            </a:pPr>
            <a:r>
              <a:rPr lang="es-AR" dirty="0">
                <a:latin typeface="+mj-lt"/>
              </a:rPr>
              <a:t>prueba a escucharle Tu corazón sí que sabe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8366144" y="6000768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36790" y="357166"/>
            <a:ext cx="5235494" cy="108498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AR" sz="4400" b="1" spc="50" dirty="0">
                <a:ln w="11430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Renacer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1357298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/>
              <a:t>Busco dentro de mi mente</a:t>
            </a:r>
          </a:p>
          <a:p>
            <a:pPr marL="0" indent="0">
              <a:buNone/>
            </a:pPr>
            <a:r>
              <a:rPr lang="es-AR" dirty="0"/>
              <a:t>recuerdos que aún están presentes</a:t>
            </a:r>
          </a:p>
          <a:p>
            <a:pPr marL="0" indent="0">
              <a:buNone/>
            </a:pPr>
            <a:r>
              <a:rPr lang="es-AR" dirty="0"/>
              <a:t>que a mi vida dan significado</a:t>
            </a:r>
          </a:p>
          <a:p>
            <a:pPr marL="0" indent="0">
              <a:buNone/>
            </a:pPr>
            <a:r>
              <a:rPr lang="es-AR" dirty="0"/>
              <a:t>que me hacen sentir diferente 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Vivencias en la memoria</a:t>
            </a:r>
          </a:p>
          <a:p>
            <a:pPr marL="0" indent="0">
              <a:buNone/>
            </a:pPr>
            <a:r>
              <a:rPr lang="es-AR" dirty="0"/>
              <a:t>momentos de plena alegría</a:t>
            </a:r>
          </a:p>
          <a:p>
            <a:pPr marL="0" indent="0">
              <a:buNone/>
            </a:pPr>
            <a:r>
              <a:rPr lang="es-AR" dirty="0"/>
              <a:t>me inspiran en este camino</a:t>
            </a:r>
          </a:p>
          <a:p>
            <a:pPr marL="0" indent="0">
              <a:buNone/>
            </a:pPr>
            <a:r>
              <a:rPr lang="es-AR" dirty="0"/>
              <a:t>a superar los desafíos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124744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/>
              <a:t>Es que algunas veces fracasé,</a:t>
            </a:r>
          </a:p>
          <a:p>
            <a:pPr marL="0" indent="0">
              <a:buNone/>
            </a:pPr>
            <a:r>
              <a:rPr lang="es-AR" dirty="0"/>
              <a:t>y otras solo lo intenté,</a:t>
            </a:r>
          </a:p>
          <a:p>
            <a:pPr marL="0" indent="0">
              <a:buNone/>
            </a:pPr>
            <a:r>
              <a:rPr lang="es-AR" dirty="0"/>
              <a:t>mas también hubo objetivos que logré.</a:t>
            </a:r>
          </a:p>
          <a:p>
            <a:pPr marL="0" indent="0">
              <a:buNone/>
            </a:pPr>
            <a:r>
              <a:rPr lang="es-AR" dirty="0"/>
              <a:t>Es que tantas veces yo lloré</a:t>
            </a:r>
          </a:p>
          <a:p>
            <a:pPr marL="0" indent="0">
              <a:buNone/>
            </a:pPr>
            <a:r>
              <a:rPr lang="es-AR" dirty="0"/>
              <a:t>y otras tantas  me ilusioné</a:t>
            </a:r>
          </a:p>
          <a:p>
            <a:pPr marL="0" indent="0">
              <a:buNone/>
            </a:pPr>
            <a:r>
              <a:rPr lang="es-AR" dirty="0"/>
              <a:t>y al final de todo siempre algo rescaté,</a:t>
            </a:r>
          </a:p>
          <a:p>
            <a:pPr marL="0" indent="0">
              <a:buNone/>
            </a:pPr>
            <a:r>
              <a:rPr lang="es-AR" dirty="0"/>
              <a:t>y pude entender.</a:t>
            </a:r>
          </a:p>
          <a:p>
            <a:pPr marL="0" indent="0">
              <a:buNone/>
            </a:pPr>
            <a:endParaRPr lang="es-A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124745"/>
            <a:ext cx="7467600" cy="4525963"/>
          </a:xfrm>
        </p:spPr>
        <p:txBody>
          <a:bodyPr/>
          <a:lstStyle/>
          <a:p>
            <a:pPr marL="0" indent="0">
              <a:buNone/>
            </a:pPr>
            <a:r>
              <a:rPr lang="es-AR" b="1" dirty="0"/>
              <a:t>ESTRIBILLO</a:t>
            </a:r>
          </a:p>
          <a:p>
            <a:pPr marL="0" indent="0">
              <a:buNone/>
            </a:pPr>
            <a:r>
              <a:rPr lang="es-AR" dirty="0"/>
              <a:t>Que el camino siempre es pedregoso,</a:t>
            </a:r>
          </a:p>
          <a:p>
            <a:pPr marL="0" indent="0">
              <a:buNone/>
            </a:pPr>
            <a:r>
              <a:rPr lang="es-AR" dirty="0"/>
              <a:t>que el andar se hace dificultoso </a:t>
            </a:r>
          </a:p>
          <a:p>
            <a:pPr marL="0" indent="0">
              <a:buNone/>
            </a:pPr>
            <a:r>
              <a:rPr lang="es-AR" dirty="0"/>
              <a:t>cuando miro dentro mío estas tú.</a:t>
            </a:r>
          </a:p>
          <a:p>
            <a:pPr marL="0" indent="0">
              <a:buNone/>
            </a:pPr>
            <a:r>
              <a:rPr lang="es-AR" dirty="0"/>
              <a:t>Caminando solo por la vida</a:t>
            </a:r>
          </a:p>
          <a:p>
            <a:pPr marL="0" indent="0">
              <a:buNone/>
            </a:pPr>
            <a:r>
              <a:rPr lang="es-AR" dirty="0"/>
              <a:t>que difícil mantener la mira.</a:t>
            </a:r>
          </a:p>
          <a:p>
            <a:pPr marL="0" indent="0">
              <a:buNone/>
            </a:pPr>
            <a:r>
              <a:rPr lang="es-AR" dirty="0"/>
              <a:t>Hasta no encontrarte a ti, yo no vivía.</a:t>
            </a:r>
          </a:p>
          <a:p>
            <a:pPr marL="0" indent="0">
              <a:buNone/>
            </a:pPr>
            <a:r>
              <a:rPr lang="es-AR" dirty="0"/>
              <a:t>Porque tu a mi alma hiciste renacer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4782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24086" y="1089248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Vengan los que aman a Su Señor</a:t>
            </a:r>
            <a:endParaRPr lang="es-AR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y gusten de Su dulce Verdad;</a:t>
            </a:r>
            <a:endParaRPr lang="es-AR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y al Padre siempre seguir; </a:t>
            </a:r>
          </a:p>
          <a:p>
            <a:pPr>
              <a:buNone/>
            </a:pP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al Padre siempre seguir.</a:t>
            </a:r>
            <a:endParaRPr lang="es-AR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Nuestros sufrimientos aquí</a:t>
            </a:r>
            <a:endParaRPr lang="es-AR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nos darán riqueza estando allí;</a:t>
            </a:r>
            <a:endParaRPr lang="es-AR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cuando estemos en su hogar, </a:t>
            </a:r>
          </a:p>
          <a:p>
            <a:pPr>
              <a:buNone/>
            </a:pPr>
            <a:r>
              <a:rPr lang="es-MX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estemos en su hogar</a:t>
            </a:r>
            <a:endParaRPr lang="es-AR" sz="2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lang="es-AR" b="1" dirty="0"/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>
                  <a:solidFill>
                    <a:schemeClr val="bg1"/>
                  </a:solidFill>
                </a:rPr>
                <a:t>Volver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332656"/>
            <a:ext cx="8424936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800" dirty="0"/>
              <a:t>El futuro era algo incierto</a:t>
            </a:r>
          </a:p>
          <a:p>
            <a:pPr marL="0" indent="0">
              <a:buNone/>
            </a:pPr>
            <a:r>
              <a:rPr lang="es-AR" sz="2800" dirty="0"/>
              <a:t>el presente solo un desierto.</a:t>
            </a:r>
          </a:p>
          <a:p>
            <a:pPr marL="0" indent="0">
              <a:buNone/>
            </a:pPr>
            <a:r>
              <a:rPr lang="es-AR" sz="2800" dirty="0"/>
              <a:t>Eras tú el oasis que en mi vida</a:t>
            </a:r>
          </a:p>
          <a:p>
            <a:pPr marL="0" indent="0">
              <a:buNone/>
            </a:pPr>
            <a:r>
              <a:rPr lang="es-AR" sz="2800" dirty="0"/>
              <a:t>generaba toda mi energía</a:t>
            </a:r>
          </a:p>
          <a:p>
            <a:pPr marL="0" indent="0">
              <a:buNone/>
            </a:pPr>
            <a:endParaRPr lang="es-AR" sz="2800" dirty="0"/>
          </a:p>
          <a:p>
            <a:pPr marL="0" indent="0">
              <a:buNone/>
            </a:pPr>
            <a:r>
              <a:rPr lang="es-AR" sz="2800" dirty="0"/>
              <a:t>Es que algunas veces fracasé,</a:t>
            </a:r>
          </a:p>
          <a:p>
            <a:pPr marL="0" indent="0">
              <a:buNone/>
            </a:pPr>
            <a:r>
              <a:rPr lang="es-AR" sz="2800" dirty="0"/>
              <a:t>y otras solo lo intenté,</a:t>
            </a:r>
          </a:p>
          <a:p>
            <a:pPr marL="0" indent="0">
              <a:buNone/>
            </a:pPr>
            <a:r>
              <a:rPr lang="es-AR" sz="2800" dirty="0"/>
              <a:t>mas también hubo objetivos que logré.</a:t>
            </a:r>
          </a:p>
          <a:p>
            <a:pPr marL="0" indent="0">
              <a:buNone/>
            </a:pPr>
            <a:r>
              <a:rPr lang="es-AR" sz="2800" dirty="0"/>
              <a:t>Es que tantas veces yo lloré</a:t>
            </a:r>
          </a:p>
          <a:p>
            <a:pPr marL="0" indent="0">
              <a:buNone/>
            </a:pPr>
            <a:r>
              <a:rPr lang="es-AR" sz="2800" dirty="0"/>
              <a:t>y otras tantas  me ilusioné</a:t>
            </a:r>
          </a:p>
          <a:p>
            <a:pPr marL="0" indent="0">
              <a:buNone/>
            </a:pPr>
            <a:r>
              <a:rPr lang="es-AR" sz="2800" dirty="0"/>
              <a:t>y al final de todo siempre algo rescaté,</a:t>
            </a:r>
          </a:p>
          <a:p>
            <a:pPr marL="0" indent="0">
              <a:buNone/>
            </a:pPr>
            <a:r>
              <a:rPr lang="es-AR" sz="2800" dirty="0"/>
              <a:t>y pude entender.</a:t>
            </a:r>
          </a:p>
          <a:p>
            <a:pPr marL="0" indent="0">
              <a:buNone/>
            </a:pPr>
            <a:endParaRPr lang="es-AR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188640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AR" sz="2800" b="1" dirty="0"/>
              <a:t>ESTRIBILLO</a:t>
            </a:r>
          </a:p>
          <a:p>
            <a:pPr marL="0" indent="0">
              <a:buNone/>
            </a:pPr>
            <a:r>
              <a:rPr lang="es-AR" sz="2800" dirty="0"/>
              <a:t>Que el camino siempre es pedregoso,</a:t>
            </a:r>
          </a:p>
          <a:p>
            <a:pPr marL="0" indent="0">
              <a:buNone/>
            </a:pPr>
            <a:r>
              <a:rPr lang="es-AR" sz="2800" dirty="0"/>
              <a:t>que el andar se hace dificultoso </a:t>
            </a:r>
          </a:p>
          <a:p>
            <a:pPr marL="0" indent="0">
              <a:buNone/>
            </a:pPr>
            <a:r>
              <a:rPr lang="es-AR" sz="2800" dirty="0"/>
              <a:t>cuando miro dentro mío estas tú.</a:t>
            </a:r>
          </a:p>
          <a:p>
            <a:pPr marL="0" indent="0">
              <a:buNone/>
            </a:pPr>
            <a:r>
              <a:rPr lang="es-AR" sz="2800" dirty="0"/>
              <a:t>Caminando solo por la vida</a:t>
            </a:r>
          </a:p>
          <a:p>
            <a:pPr marL="0" indent="0">
              <a:buNone/>
            </a:pPr>
            <a:r>
              <a:rPr lang="es-AR" sz="2800" dirty="0"/>
              <a:t>que difícil mantener la mira.</a:t>
            </a:r>
          </a:p>
          <a:p>
            <a:pPr marL="0" indent="0">
              <a:buNone/>
            </a:pPr>
            <a:r>
              <a:rPr lang="es-AR" sz="2800" dirty="0"/>
              <a:t>Hasta no encontrarte a ti, yo no vivía.</a:t>
            </a:r>
          </a:p>
          <a:p>
            <a:pPr marL="0" indent="0">
              <a:buNone/>
            </a:pPr>
            <a:r>
              <a:rPr lang="es-AR" sz="2800" dirty="0"/>
              <a:t>Porque tú a mi alma hiciste renacer.</a:t>
            </a:r>
          </a:p>
          <a:p>
            <a:pPr marL="0" indent="0">
              <a:buNone/>
            </a:pPr>
            <a:r>
              <a:rPr lang="es-AR" sz="2800" dirty="0"/>
              <a:t>Porque tú a mi alma hiciste renacer.</a:t>
            </a:r>
          </a:p>
          <a:p>
            <a:pPr marL="0" indent="0">
              <a:buNone/>
            </a:pPr>
            <a:r>
              <a:rPr lang="es-AR" sz="2800" dirty="0"/>
              <a:t>Porque tú a mi alma hiciste renacer.</a:t>
            </a:r>
          </a:p>
          <a:p>
            <a:pPr marL="0" indent="0">
              <a:buNone/>
            </a:pPr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7164238" y="594928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48" y="428604"/>
            <a:ext cx="6786610" cy="1214470"/>
          </a:xfrm>
        </p:spPr>
        <p:txBody>
          <a:bodyPr>
            <a:normAutofit/>
          </a:bodyPr>
          <a:lstStyle/>
          <a:p>
            <a:pPr algn="ctr"/>
            <a:r>
              <a:rPr lang="es-AR" sz="4400" b="1" dirty="0">
                <a:ln>
                  <a:noFill/>
                </a:ln>
                <a:effectLst/>
              </a:rPr>
              <a:t>Luz del alma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844824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700" dirty="0">
                <a:latin typeface="+mj-lt"/>
              </a:rPr>
              <a:t>Si hay una razón para volver a empezar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 que hay un lugar más allá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de la situación que se vive hoy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del estado actual que hay en el corazón.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Más allá de la triste y cruda realidad,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más allá del tiempo que perdure el mal estar </a:t>
            </a:r>
          </a:p>
          <a:p>
            <a:pPr marL="0" indent="0">
              <a:buNone/>
            </a:pPr>
            <a:endParaRPr lang="es-A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764704"/>
            <a:ext cx="8229600" cy="560828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AR" sz="108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AR" sz="10800" dirty="0">
                <a:latin typeface="+mj-lt"/>
              </a:rPr>
              <a:t>Hay una luz que el alma quiere</a:t>
            </a:r>
          </a:p>
          <a:p>
            <a:pPr>
              <a:buNone/>
            </a:pPr>
            <a:r>
              <a:rPr lang="es-AR" sz="10800" dirty="0">
                <a:latin typeface="+mj-lt"/>
              </a:rPr>
              <a:t>y necesita para ser feliz; </a:t>
            </a:r>
          </a:p>
          <a:p>
            <a:pPr>
              <a:buNone/>
            </a:pPr>
            <a:r>
              <a:rPr lang="es-AR" sz="10800" dirty="0">
                <a:latin typeface="+mj-lt"/>
              </a:rPr>
              <a:t>hay un fin que todo hombre busca</a:t>
            </a:r>
          </a:p>
          <a:p>
            <a:pPr>
              <a:buNone/>
            </a:pPr>
            <a:r>
              <a:rPr lang="es-AR" sz="10800" dirty="0">
                <a:latin typeface="+mj-lt"/>
              </a:rPr>
              <a:t>y necesita para en paz vivir</a:t>
            </a:r>
          </a:p>
          <a:p>
            <a:pPr>
              <a:buNone/>
            </a:pPr>
            <a:endParaRPr lang="es-AR" sz="10800" dirty="0">
              <a:latin typeface="+mj-lt"/>
            </a:endParaRPr>
          </a:p>
          <a:p>
            <a:pPr>
              <a:buNone/>
            </a:pPr>
            <a:r>
              <a:rPr lang="es-AR" sz="10800" dirty="0">
                <a:latin typeface="+mj-lt"/>
              </a:rPr>
              <a:t>En la soledad, duele el corazón </a:t>
            </a:r>
          </a:p>
          <a:p>
            <a:pPr>
              <a:buNone/>
            </a:pPr>
            <a:r>
              <a:rPr lang="es-AR" sz="10800" dirty="0">
                <a:latin typeface="+mj-lt"/>
              </a:rPr>
              <a:t>cuando falta el amor se endurece el alma;</a:t>
            </a:r>
          </a:p>
          <a:p>
            <a:pPr>
              <a:buNone/>
            </a:pPr>
            <a:r>
              <a:rPr lang="es-AR" sz="10800" dirty="0">
                <a:latin typeface="+mj-lt"/>
              </a:rPr>
              <a:t>en cualquier ocasión nace la desconfianza</a:t>
            </a:r>
          </a:p>
          <a:p>
            <a:pPr>
              <a:buNone/>
            </a:pPr>
            <a:r>
              <a:rPr lang="es-AR" sz="10800" dirty="0">
                <a:latin typeface="+mj-lt"/>
              </a:rPr>
              <a:t>mas con un gesto de amor brota la esperanza</a:t>
            </a:r>
          </a:p>
          <a:p>
            <a:pPr>
              <a:buNone/>
            </a:pPr>
            <a:r>
              <a:rPr lang="es-AR" sz="10800" dirty="0">
                <a:latin typeface="+mj-lt"/>
              </a:rPr>
              <a:t>Antes que la vida sea una amarga conclusión</a:t>
            </a:r>
          </a:p>
          <a:p>
            <a:pPr>
              <a:buNone/>
            </a:pPr>
            <a:r>
              <a:rPr lang="es-AR" sz="10800" dirty="0">
                <a:latin typeface="+mj-lt"/>
              </a:rPr>
              <a:t>Antes que la gente sea el motivo del rencor</a:t>
            </a:r>
          </a:p>
          <a:p>
            <a:pPr marL="0" indent="0">
              <a:buNone/>
            </a:pPr>
            <a:endParaRPr lang="es-A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329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36658" y="293126"/>
            <a:ext cx="8208912" cy="656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700" b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ESTRIBILLO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Hay una luz que el alma quiere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y necesita para ser feliz; 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hay un fin que todo hombre busca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y necesita para en paz vivir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Olvida el rencor, perdona el ayer, 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vuelve a empezar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7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Y confía otra vez, confía otra vez, otra vez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s-AR" sz="27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700" b="1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ESTRIBILLO</a:t>
            </a:r>
          </a:p>
          <a:p>
            <a:endParaRPr lang="es-AR" dirty="0"/>
          </a:p>
          <a:p>
            <a:pPr algn="ctr"/>
            <a:endParaRPr lang="es-AR" u="sng" dirty="0"/>
          </a:p>
        </p:txBody>
      </p:sp>
      <p:grpSp>
        <p:nvGrpSpPr>
          <p:cNvPr id="6" name="5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7" name="6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" name="7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582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AR" sz="4400" b="1" dirty="0">
                <a:ln>
                  <a:noFill/>
                </a:ln>
                <a:effectLst/>
              </a:rPr>
              <a:t>Ciudad enferma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1340768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3000" dirty="0"/>
              <a:t>Entre la gente que se cruza a mi camino</a:t>
            </a:r>
          </a:p>
          <a:p>
            <a:pPr marL="0" indent="0">
              <a:buNone/>
            </a:pPr>
            <a:r>
              <a:rPr lang="es-AR" sz="3000" dirty="0"/>
              <a:t>que va dejando huellas sin sentido </a:t>
            </a:r>
          </a:p>
          <a:p>
            <a:pPr marL="0" indent="0">
              <a:buNone/>
            </a:pPr>
            <a:r>
              <a:rPr lang="es-AR" sz="3000" dirty="0"/>
              <a:t>Entre la gente que mira cuando paso</a:t>
            </a:r>
          </a:p>
          <a:p>
            <a:pPr marL="0" indent="0">
              <a:buNone/>
            </a:pPr>
            <a:r>
              <a:rPr lang="es-AR" sz="3000" dirty="0"/>
              <a:t>que no entienden lo que hago cuando rio.</a:t>
            </a:r>
          </a:p>
          <a:p>
            <a:pPr marL="0" indent="0">
              <a:buNone/>
            </a:pPr>
            <a:endParaRPr lang="es-AR" sz="3000" dirty="0"/>
          </a:p>
          <a:p>
            <a:pPr marL="0" indent="0">
              <a:buNone/>
            </a:pPr>
            <a:r>
              <a:rPr lang="es-AR" sz="3000" dirty="0"/>
              <a:t>Es que no saben a dónde voy.</a:t>
            </a:r>
          </a:p>
          <a:p>
            <a:pPr marL="0" indent="0">
              <a:buNone/>
            </a:pPr>
            <a:r>
              <a:rPr lang="es-AR" sz="3000" dirty="0"/>
              <a:t>Es que no pueden comprender,</a:t>
            </a:r>
          </a:p>
          <a:p>
            <a:pPr marL="0" indent="0">
              <a:buNone/>
            </a:pPr>
            <a:r>
              <a:rPr lang="es-AR" sz="3000" dirty="0"/>
              <a:t>no comparten mi ilusión,</a:t>
            </a:r>
          </a:p>
          <a:p>
            <a:pPr marL="0" indent="0">
              <a:buNone/>
            </a:pPr>
            <a:r>
              <a:rPr lang="es-AR" sz="3000" dirty="0"/>
              <a:t>no sienten mi corazón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196753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3000" dirty="0"/>
              <a:t>Entre las calles tan vacías y tristes</a:t>
            </a:r>
          </a:p>
          <a:p>
            <a:pPr marL="0" indent="0">
              <a:buNone/>
            </a:pPr>
            <a:r>
              <a:rPr lang="es-AR" sz="3000" dirty="0"/>
              <a:t>con sonidos de bocinas tan nerviosos.</a:t>
            </a:r>
          </a:p>
          <a:p>
            <a:pPr marL="0" indent="0">
              <a:buNone/>
            </a:pPr>
            <a:r>
              <a:rPr lang="es-AR" sz="3000" dirty="0"/>
              <a:t>Entre las calles tan ruidosas y repletas,</a:t>
            </a:r>
          </a:p>
          <a:p>
            <a:pPr marL="0" indent="0">
              <a:buNone/>
            </a:pPr>
            <a:r>
              <a:rPr lang="es-AR" sz="3000" dirty="0"/>
              <a:t>con miradas escondidas, corazones mentirosos.</a:t>
            </a:r>
          </a:p>
          <a:p>
            <a:pPr marL="0" indent="0">
              <a:buNone/>
            </a:pPr>
            <a:endParaRPr lang="es-AR" sz="3000" dirty="0"/>
          </a:p>
          <a:p>
            <a:pPr marL="0" indent="0">
              <a:buNone/>
            </a:pPr>
            <a:r>
              <a:rPr lang="es-AR" sz="3000" dirty="0"/>
              <a:t>Es que no saben a dónde van.</a:t>
            </a:r>
          </a:p>
          <a:p>
            <a:pPr marL="0" indent="0">
              <a:buNone/>
            </a:pPr>
            <a:r>
              <a:rPr lang="es-AR" sz="3000" dirty="0"/>
              <a:t>Es que no pueden comprender</a:t>
            </a:r>
          </a:p>
          <a:p>
            <a:pPr marL="0" indent="0">
              <a:buNone/>
            </a:pPr>
            <a:r>
              <a:rPr lang="es-AR" sz="3000" dirty="0"/>
              <a:t>No comparten mi ideal</a:t>
            </a:r>
          </a:p>
          <a:p>
            <a:pPr marL="0" indent="0">
              <a:buNone/>
            </a:pPr>
            <a:r>
              <a:rPr lang="es-AR" sz="3000" dirty="0"/>
              <a:t>Ellos no quien crecer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0527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3000" dirty="0"/>
              <a:t>Esta es la ciudad donde estoy</a:t>
            </a:r>
          </a:p>
          <a:p>
            <a:pPr marL="0" indent="0">
              <a:buNone/>
            </a:pPr>
            <a:r>
              <a:rPr lang="es-AR" sz="3000" dirty="0"/>
              <a:t>el mundo que quiero cambiar</a:t>
            </a:r>
          </a:p>
          <a:p>
            <a:pPr marL="0" indent="0">
              <a:buNone/>
            </a:pPr>
            <a:r>
              <a:rPr lang="es-AR" sz="3000" dirty="0"/>
              <a:t>este es el estado de la humanidad</a:t>
            </a:r>
          </a:p>
          <a:p>
            <a:pPr marL="0" indent="0">
              <a:buNone/>
            </a:pPr>
            <a:r>
              <a:rPr lang="es-AR" sz="3000" dirty="0"/>
              <a:t>y yo la quiero despertar	</a:t>
            </a:r>
          </a:p>
          <a:p>
            <a:pPr marL="0" indent="0">
              <a:buNone/>
            </a:pPr>
            <a:endParaRPr lang="es-AR" sz="3000" dirty="0"/>
          </a:p>
          <a:p>
            <a:pPr marL="0" indent="0">
              <a:buNone/>
            </a:pPr>
            <a:r>
              <a:rPr lang="es-AR" sz="3000" dirty="0"/>
              <a:t>Y este es el ambiente a mi alrededor</a:t>
            </a:r>
          </a:p>
          <a:p>
            <a:pPr marL="0" indent="0">
              <a:buNone/>
            </a:pPr>
            <a:r>
              <a:rPr lang="es-AR" sz="3000" dirty="0"/>
              <a:t>Ya es </a:t>
            </a:r>
            <a:r>
              <a:rPr lang="es-AR" sz="2700" dirty="0">
                <a:latin typeface="+mj-lt"/>
              </a:rPr>
              <a:t>humo</a:t>
            </a:r>
            <a:r>
              <a:rPr lang="es-AR" sz="3000" dirty="0"/>
              <a:t> lo que respiro hoy </a:t>
            </a:r>
          </a:p>
          <a:p>
            <a:pPr marL="0" indent="0">
              <a:buNone/>
            </a:pPr>
            <a:r>
              <a:rPr lang="es-AR" sz="3000" dirty="0"/>
              <a:t>Hay un gran vacío interior </a:t>
            </a:r>
          </a:p>
          <a:p>
            <a:pPr marL="0" indent="0">
              <a:buNone/>
            </a:pPr>
            <a:r>
              <a:rPr lang="es-AR" sz="3000" dirty="0"/>
              <a:t>Todo es intoxicación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65484" y="214290"/>
            <a:ext cx="3571900" cy="838200"/>
          </a:xfrm>
        </p:spPr>
        <p:txBody>
          <a:bodyPr>
            <a:normAutofit/>
          </a:bodyPr>
          <a:lstStyle/>
          <a:p>
            <a:pPr algn="ctr"/>
            <a:r>
              <a:rPr lang="es-AR" sz="4800" b="1" dirty="0">
                <a:effectLst/>
              </a:rPr>
              <a:t>Tú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1196752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700" dirty="0">
                <a:latin typeface="+mj-lt"/>
              </a:rPr>
              <a:t>Tú me marcas el destino,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tú me muestras el camino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Me haces comprender la vida,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Me das identidad. 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Tú me brindas la confianza,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tú me llenas de esperanza;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me despiertas sentimientos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que me dan seguridad.  </a:t>
            </a:r>
          </a:p>
          <a:p>
            <a:pPr marL="0" indent="0">
              <a:buNone/>
            </a:pPr>
            <a:endParaRPr lang="es-AR" sz="3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922462" y="260350"/>
            <a:ext cx="8229600" cy="61928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AR" sz="2900" dirty="0">
                <a:latin typeface="+mj-lt"/>
              </a:rPr>
              <a:t>Eres la luz que brilla en la oscuridad,</a:t>
            </a:r>
          </a:p>
          <a:p>
            <a:pPr>
              <a:buNone/>
            </a:pPr>
            <a:r>
              <a:rPr lang="es-AR" sz="2900" dirty="0">
                <a:latin typeface="+mj-lt"/>
              </a:rPr>
              <a:t>eres el fuego que quema toda mi ansiedad;</a:t>
            </a:r>
          </a:p>
          <a:p>
            <a:pPr>
              <a:buNone/>
            </a:pPr>
            <a:r>
              <a:rPr lang="es-AR" sz="2900" dirty="0">
                <a:latin typeface="+mj-lt"/>
              </a:rPr>
              <a:t>tú me lleves de la mano hacia el ideal, </a:t>
            </a:r>
          </a:p>
          <a:p>
            <a:pPr>
              <a:buNone/>
            </a:pPr>
            <a:r>
              <a:rPr lang="es-AR" sz="2900" dirty="0">
                <a:latin typeface="+mj-lt"/>
              </a:rPr>
              <a:t>unidos siempre estemos de verdad.</a:t>
            </a:r>
          </a:p>
          <a:p>
            <a:pPr>
              <a:buNone/>
            </a:pPr>
            <a:endParaRPr lang="es-AR" sz="2900" dirty="0">
              <a:latin typeface="+mj-lt"/>
            </a:endParaRPr>
          </a:p>
          <a:p>
            <a:pPr>
              <a:buNone/>
            </a:pPr>
            <a:r>
              <a:rPr lang="es-AR" sz="2900" dirty="0">
                <a:latin typeface="+mj-lt"/>
              </a:rPr>
              <a:t>Tú me sonríes cuando sufro,</a:t>
            </a:r>
          </a:p>
          <a:p>
            <a:pPr>
              <a:buNone/>
            </a:pPr>
            <a:r>
              <a:rPr lang="es-AR" sz="2900" dirty="0">
                <a:latin typeface="+mj-lt"/>
              </a:rPr>
              <a:t>tú me recuerdas que soy tuyo;</a:t>
            </a:r>
          </a:p>
          <a:p>
            <a:pPr>
              <a:buNone/>
            </a:pPr>
            <a:r>
              <a:rPr lang="pt-BR" sz="2900" dirty="0">
                <a:latin typeface="+mj-lt"/>
              </a:rPr>
              <a:t>me iluminas este mundo, </a:t>
            </a:r>
          </a:p>
          <a:p>
            <a:pPr>
              <a:buNone/>
            </a:pPr>
            <a:r>
              <a:rPr lang="pt-BR" sz="2900" dirty="0">
                <a:latin typeface="+mj-lt"/>
              </a:rPr>
              <a:t>me das claridade.</a:t>
            </a:r>
          </a:p>
          <a:p>
            <a:pPr>
              <a:buNone/>
            </a:pPr>
            <a:r>
              <a:rPr lang="es-AR" sz="2900" dirty="0">
                <a:latin typeface="+mj-lt"/>
              </a:rPr>
              <a:t>Tú me exiges la pureza, </a:t>
            </a:r>
          </a:p>
          <a:p>
            <a:pPr>
              <a:buNone/>
            </a:pPr>
            <a:r>
              <a:rPr lang="es-AR" sz="2900" dirty="0">
                <a:latin typeface="+mj-lt"/>
              </a:rPr>
              <a:t>tú me activas la conciencia;</a:t>
            </a:r>
          </a:p>
          <a:p>
            <a:pPr>
              <a:buNone/>
            </a:pPr>
            <a:r>
              <a:rPr lang="es-AR" sz="2900" dirty="0">
                <a:latin typeface="+mj-lt"/>
              </a:rPr>
              <a:t>me das alas para el vuelo</a:t>
            </a:r>
          </a:p>
          <a:p>
            <a:pPr>
              <a:buNone/>
            </a:pPr>
            <a:r>
              <a:rPr lang="es-AR" sz="2900" dirty="0">
                <a:latin typeface="+mj-lt"/>
              </a:rPr>
              <a:t>a encontrarnos tu y yo. </a:t>
            </a:r>
          </a:p>
          <a:p>
            <a:pPr marL="0" indent="0">
              <a:buNone/>
            </a:pPr>
            <a:endParaRPr lang="es-A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s-AR" b="1" dirty="0">
                <a:ln w="6350">
                  <a:noFill/>
                </a:ln>
                <a:effectLst/>
              </a:rPr>
              <a:t>일</a:t>
            </a:r>
            <a:r>
              <a:rPr lang="es-AR" altLang="ko-KR" b="1" dirty="0">
                <a:ln w="6350">
                  <a:noFill/>
                </a:ln>
                <a:effectLst/>
              </a:rPr>
              <a:t>(</a:t>
            </a:r>
            <a:r>
              <a:rPr lang="es-AR" altLang="ko-KR" b="1" dirty="0" err="1">
                <a:ln w="6350">
                  <a:noFill/>
                </a:ln>
                <a:effectLst/>
              </a:rPr>
              <a:t>il</a:t>
            </a:r>
            <a:r>
              <a:rPr lang="es-AR" altLang="ko-KR" b="1" dirty="0">
                <a:ln w="6350">
                  <a:noFill/>
                </a:ln>
                <a:effectLst/>
              </a:rPr>
              <a:t>)</a:t>
            </a:r>
            <a:r>
              <a:rPr lang="es-AR" b="1" dirty="0">
                <a:ln w="6350">
                  <a:noFill/>
                </a:ln>
                <a:effectLst/>
              </a:rPr>
              <a:t> – En coreano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574" y="2097360"/>
            <a:ext cx="835292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600" dirty="0">
                <a:latin typeface="+mj-lt"/>
              </a:rPr>
              <a:t>	</a:t>
            </a:r>
            <a:r>
              <a:rPr lang="es-ES" sz="2600" dirty="0" err="1">
                <a:latin typeface="+mj-lt"/>
              </a:rPr>
              <a:t>Cheon</a:t>
            </a:r>
            <a:r>
              <a:rPr lang="es-ES" sz="2600" dirty="0">
                <a:latin typeface="+mj-lt"/>
              </a:rPr>
              <a:t> </a:t>
            </a:r>
            <a:r>
              <a:rPr lang="es-ES" sz="2600" dirty="0" err="1">
                <a:latin typeface="+mj-lt"/>
              </a:rPr>
              <a:t>il</a:t>
            </a:r>
            <a:r>
              <a:rPr lang="es-ES" sz="2600" dirty="0">
                <a:latin typeface="+mj-lt"/>
              </a:rPr>
              <a:t> </a:t>
            </a:r>
            <a:r>
              <a:rPr lang="es-ES" sz="2600" dirty="0" err="1">
                <a:latin typeface="+mj-lt"/>
              </a:rPr>
              <a:t>guk</a:t>
            </a:r>
            <a:r>
              <a:rPr lang="es-ES" sz="2600" dirty="0">
                <a:latin typeface="+mj-lt"/>
              </a:rPr>
              <a:t> </a:t>
            </a:r>
            <a:r>
              <a:rPr lang="es-ES" sz="2600" dirty="0" err="1">
                <a:latin typeface="+mj-lt"/>
              </a:rPr>
              <a:t>chu</a:t>
            </a:r>
            <a:r>
              <a:rPr lang="es-ES" sz="2600" dirty="0">
                <a:latin typeface="+mj-lt"/>
              </a:rPr>
              <a:t>-in </a:t>
            </a:r>
            <a:r>
              <a:rPr lang="es-ES" sz="2600" dirty="0" err="1">
                <a:latin typeface="+mj-lt"/>
              </a:rPr>
              <a:t>urí</a:t>
            </a:r>
            <a:r>
              <a:rPr lang="es-ES" sz="2600" dirty="0">
                <a:latin typeface="+mj-lt"/>
              </a:rPr>
              <a:t> </a:t>
            </a:r>
            <a:r>
              <a:rPr lang="es-ES" sz="2600" dirty="0" err="1">
                <a:latin typeface="+mj-lt"/>
              </a:rPr>
              <a:t>kayón</a:t>
            </a:r>
            <a:r>
              <a:rPr lang="es-ES" sz="2600" dirty="0">
                <a:latin typeface="+mj-lt"/>
              </a:rPr>
              <a:t>-un, </a:t>
            </a:r>
          </a:p>
          <a:p>
            <a:pPr>
              <a:buNone/>
            </a:pPr>
            <a:r>
              <a:rPr lang="es-AR" altLang="ko-KR" sz="2000" dirty="0"/>
              <a:t>	</a:t>
            </a:r>
            <a:r>
              <a:rPr lang="es-ES" sz="2600" dirty="0" err="1">
                <a:latin typeface="+mj-lt"/>
              </a:rPr>
              <a:t>cham-sarang-ul</a:t>
            </a:r>
            <a:r>
              <a:rPr lang="es-ES" sz="2600" dirty="0">
                <a:latin typeface="+mj-lt"/>
              </a:rPr>
              <a:t> </a:t>
            </a:r>
            <a:r>
              <a:rPr lang="es-ES" sz="2600" dirty="0" err="1">
                <a:latin typeface="+mj-lt"/>
              </a:rPr>
              <a:t>chung-shim-jagó</a:t>
            </a:r>
            <a:r>
              <a:rPr lang="es-ES" sz="2600" dirty="0">
                <a:latin typeface="+mj-lt"/>
              </a:rPr>
              <a:t>, </a:t>
            </a:r>
          </a:p>
          <a:p>
            <a:pPr>
              <a:buNone/>
            </a:pPr>
            <a:r>
              <a:rPr lang="es-AR" altLang="ko-KR" sz="1800" dirty="0"/>
              <a:t>	</a:t>
            </a:r>
            <a:r>
              <a:rPr lang="es-ES" dirty="0" err="1"/>
              <a:t>poñián</a:t>
            </a:r>
            <a:r>
              <a:rPr lang="es-ES" dirty="0"/>
              <a:t> </a:t>
            </a:r>
            <a:r>
              <a:rPr lang="es-ES" dirty="0" err="1">
                <a:latin typeface="+mj-lt"/>
              </a:rPr>
              <a:t>tang-ul</a:t>
            </a:r>
            <a:r>
              <a:rPr lang="es-ES" dirty="0">
                <a:latin typeface="+mj-lt"/>
              </a:rPr>
              <a:t> chay</a:t>
            </a:r>
            <a:r>
              <a:rPr lang="es-AR" dirty="0">
                <a:latin typeface="+mj-lt"/>
              </a:rPr>
              <a:t>á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poñion</a:t>
            </a:r>
            <a:r>
              <a:rPr lang="es-ES" dirty="0">
                <a:latin typeface="+mj-lt"/>
              </a:rPr>
              <a:t>-é </a:t>
            </a:r>
            <a:r>
              <a:rPr lang="es-ES" dirty="0" err="1">
                <a:latin typeface="+mj-lt"/>
              </a:rPr>
              <a:t>changyo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isang</a:t>
            </a:r>
            <a:r>
              <a:rPr lang="es-ES" dirty="0">
                <a:latin typeface="+mj-lt"/>
              </a:rPr>
              <a:t>-in</a:t>
            </a:r>
            <a:r>
              <a:rPr lang="es-ES" sz="2600" dirty="0">
                <a:latin typeface="+mj-lt"/>
              </a:rPr>
              <a:t>, </a:t>
            </a:r>
            <a:r>
              <a:rPr lang="es-ES" sz="2600" dirty="0" err="1">
                <a:latin typeface="+mj-lt"/>
              </a:rPr>
              <a:t>chisang</a:t>
            </a:r>
            <a:r>
              <a:rPr lang="es-ES" sz="2600" dirty="0">
                <a:latin typeface="+mj-lt"/>
              </a:rPr>
              <a:t> </a:t>
            </a:r>
            <a:r>
              <a:rPr lang="es-ES" sz="2600" dirty="0" err="1">
                <a:latin typeface="+mj-lt"/>
              </a:rPr>
              <a:t>chonguk-koá</a:t>
            </a:r>
            <a:r>
              <a:rPr lang="es-ES" sz="2600" dirty="0">
                <a:latin typeface="+mj-lt"/>
              </a:rPr>
              <a:t>, </a:t>
            </a:r>
            <a:r>
              <a:rPr lang="es-ES" sz="2600" dirty="0" err="1">
                <a:latin typeface="+mj-lt"/>
              </a:rPr>
              <a:t>chonsan</a:t>
            </a:r>
            <a:r>
              <a:rPr lang="es-ES" sz="2600" dirty="0">
                <a:latin typeface="+mj-lt"/>
              </a:rPr>
              <a:t> </a:t>
            </a:r>
            <a:r>
              <a:rPr lang="es-ES" sz="2600" dirty="0" err="1">
                <a:latin typeface="+mj-lt"/>
              </a:rPr>
              <a:t>chonguk-gul</a:t>
            </a:r>
            <a:r>
              <a:rPr lang="es-ES" sz="2600" dirty="0">
                <a:latin typeface="+mj-lt"/>
              </a:rPr>
              <a:t>,</a:t>
            </a:r>
          </a:p>
          <a:p>
            <a:pPr>
              <a:buNone/>
            </a:pPr>
            <a:r>
              <a:rPr lang="es-ES" sz="2600" dirty="0">
                <a:latin typeface="+mj-lt"/>
              </a:rPr>
              <a:t>	</a:t>
            </a:r>
            <a:r>
              <a:rPr lang="es-ES" sz="2600" dirty="0" err="1">
                <a:latin typeface="+mj-lt"/>
              </a:rPr>
              <a:t>changon</a:t>
            </a:r>
            <a:r>
              <a:rPr lang="es-ES" sz="2600" dirty="0">
                <a:latin typeface="+mj-lt"/>
              </a:rPr>
              <a:t>-jal </a:t>
            </a:r>
            <a:r>
              <a:rPr lang="es-ES" sz="2600" dirty="0" err="1">
                <a:latin typeface="+mj-lt"/>
              </a:rPr>
              <a:t>cosúl</a:t>
            </a:r>
            <a:r>
              <a:rPr lang="es-ES" sz="2600" dirty="0">
                <a:latin typeface="+mj-lt"/>
              </a:rPr>
              <a:t> </a:t>
            </a:r>
            <a:r>
              <a:rPr lang="es-ES" sz="2600" dirty="0" err="1">
                <a:latin typeface="+mj-lt"/>
              </a:rPr>
              <a:t>mengsé</a:t>
            </a:r>
            <a:r>
              <a:rPr lang="es-ES" sz="2600" dirty="0">
                <a:latin typeface="+mj-lt"/>
              </a:rPr>
              <a:t> </a:t>
            </a:r>
            <a:r>
              <a:rPr lang="es-ES" sz="2600" dirty="0" err="1">
                <a:latin typeface="+mj-lt"/>
              </a:rPr>
              <a:t>janaidá</a:t>
            </a:r>
            <a:endParaRPr lang="es-ES" sz="2600" dirty="0">
              <a:latin typeface="+mj-lt"/>
            </a:endParaRPr>
          </a:p>
          <a:p>
            <a:pPr>
              <a:buNone/>
            </a:pPr>
            <a:r>
              <a:rPr lang="es-AR" altLang="ko-KR" sz="2800" dirty="0"/>
              <a:t>	</a:t>
            </a:r>
            <a:endParaRPr lang="es-AR" sz="2000" dirty="0"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7884318" y="5733256"/>
            <a:ext cx="1368152" cy="504056"/>
            <a:chOff x="7020272" y="6021288"/>
            <a:chExt cx="1368152" cy="504056"/>
          </a:xfrm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8574" y="0"/>
            <a:ext cx="8887952" cy="1143000"/>
          </a:xfrm>
        </p:spPr>
        <p:txBody>
          <a:bodyPr>
            <a:normAutofit fontScale="90000"/>
          </a:bodyPr>
          <a:lstStyle/>
          <a:p>
            <a:r>
              <a:rPr lang="es-AR" b="1" dirty="0">
                <a:ln w="500">
                  <a:noFill/>
                </a:ln>
                <a:effectLst/>
              </a:rPr>
              <a:t>La canción de Primavera del Edén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40110" y="1196752"/>
            <a:ext cx="9108504" cy="58738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MX" sz="3400" dirty="0">
                <a:latin typeface="+mj-lt"/>
              </a:rPr>
              <a:t>Ven al Jardín del Edén y bailemos; </a:t>
            </a:r>
          </a:p>
          <a:p>
            <a:pPr>
              <a:buNone/>
            </a:pPr>
            <a:r>
              <a:rPr lang="es-MX" sz="3400" dirty="0">
                <a:latin typeface="+mj-lt"/>
              </a:rPr>
              <a:t>la primavera llegó.</a:t>
            </a:r>
            <a:endParaRPr lang="es-AR" sz="3400" dirty="0">
              <a:latin typeface="+mj-lt"/>
            </a:endParaRPr>
          </a:p>
          <a:p>
            <a:pPr>
              <a:buNone/>
            </a:pPr>
            <a:r>
              <a:rPr lang="es-MX" sz="3400" dirty="0">
                <a:latin typeface="+mj-lt"/>
              </a:rPr>
              <a:t>Juntos cantemos la alegre canción, </a:t>
            </a:r>
          </a:p>
          <a:p>
            <a:pPr>
              <a:buNone/>
            </a:pPr>
            <a:r>
              <a:rPr lang="es-MX" sz="3400" dirty="0">
                <a:latin typeface="+mj-lt"/>
              </a:rPr>
              <a:t>llenos de felicidad.</a:t>
            </a:r>
            <a:endParaRPr lang="es-AR" sz="3400" dirty="0">
              <a:latin typeface="+mj-lt"/>
            </a:endParaRPr>
          </a:p>
          <a:p>
            <a:pPr>
              <a:buNone/>
            </a:pPr>
            <a:r>
              <a:rPr lang="es-MX" sz="3400" dirty="0">
                <a:latin typeface="+mj-lt"/>
              </a:rPr>
              <a:t>Todos venid al Jardín a cantar </a:t>
            </a:r>
          </a:p>
          <a:p>
            <a:pPr>
              <a:buNone/>
            </a:pPr>
            <a:r>
              <a:rPr lang="es-MX" sz="3400" dirty="0">
                <a:latin typeface="+mj-lt"/>
              </a:rPr>
              <a:t>en el Jardín de amor.</a:t>
            </a:r>
            <a:endParaRPr lang="es-AR" sz="3400" dirty="0">
              <a:latin typeface="+mj-lt"/>
            </a:endParaRPr>
          </a:p>
          <a:p>
            <a:pPr>
              <a:buNone/>
            </a:pPr>
            <a:r>
              <a:rPr lang="es-MX" sz="3400" dirty="0">
                <a:latin typeface="+mj-lt"/>
              </a:rPr>
              <a:t> </a:t>
            </a:r>
            <a:endParaRPr lang="es-AR" sz="3400" dirty="0">
              <a:latin typeface="+mj-lt"/>
            </a:endParaRPr>
          </a:p>
          <a:p>
            <a:pPr>
              <a:buNone/>
            </a:pPr>
            <a:r>
              <a:rPr lang="es-MX" sz="3400" dirty="0">
                <a:latin typeface="+mj-lt"/>
              </a:rPr>
              <a:t>Ven al Jardín del Edén y vivamos;</a:t>
            </a:r>
          </a:p>
          <a:p>
            <a:pPr>
              <a:buNone/>
            </a:pPr>
            <a:r>
              <a:rPr lang="es-MX" sz="3400" dirty="0">
                <a:latin typeface="+mj-lt"/>
              </a:rPr>
              <a:t>donde florece el amor.</a:t>
            </a:r>
            <a:endParaRPr lang="es-AR" sz="3400" dirty="0">
              <a:latin typeface="+mj-lt"/>
            </a:endParaRPr>
          </a:p>
          <a:p>
            <a:pPr>
              <a:buNone/>
            </a:pPr>
            <a:r>
              <a:rPr lang="es-MX" sz="3400" dirty="0">
                <a:latin typeface="+mj-lt"/>
              </a:rPr>
              <a:t>Con alegría bailemos al son, </a:t>
            </a:r>
          </a:p>
          <a:p>
            <a:pPr>
              <a:buNone/>
            </a:pPr>
            <a:r>
              <a:rPr lang="es-MX" sz="3400" dirty="0">
                <a:latin typeface="+mj-lt"/>
              </a:rPr>
              <a:t>de una bella canción.</a:t>
            </a:r>
            <a:endParaRPr lang="es-AR" sz="3400" dirty="0">
              <a:latin typeface="+mj-lt"/>
            </a:endParaRPr>
          </a:p>
          <a:p>
            <a:pPr>
              <a:buNone/>
            </a:pPr>
            <a:r>
              <a:rPr lang="es-MX" sz="3400" dirty="0">
                <a:latin typeface="+mj-lt"/>
              </a:rPr>
              <a:t>Juntos felices vivamos aquí, </a:t>
            </a:r>
          </a:p>
          <a:p>
            <a:pPr>
              <a:buNone/>
            </a:pPr>
            <a:r>
              <a:rPr lang="es-MX" sz="3400" dirty="0">
                <a:latin typeface="+mj-lt"/>
              </a:rPr>
              <a:t>en el Jardín de amor.</a:t>
            </a:r>
            <a:endParaRPr lang="es-AR" sz="3400" dirty="0">
              <a:latin typeface="+mj-lt"/>
            </a:endParaRPr>
          </a:p>
          <a:p>
            <a:pPr marL="85725" indent="0">
              <a:buNone/>
            </a:pPr>
            <a:r>
              <a:rPr lang="es-MX" dirty="0"/>
              <a:t> </a:t>
            </a:r>
            <a:endParaRPr lang="es-AR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465262" y="1125538"/>
            <a:ext cx="8686800" cy="4525962"/>
          </a:xfrm>
        </p:spPr>
        <p:txBody>
          <a:bodyPr/>
          <a:lstStyle/>
          <a:p>
            <a:pPr>
              <a:buNone/>
            </a:pPr>
            <a:r>
              <a:rPr lang="es-AR" sz="2700" dirty="0">
                <a:latin typeface="+mj-lt"/>
              </a:rPr>
              <a:t>Eres la estrella que brilla cuando estoy perdido,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eres el sol cuando todo esta tan frio;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tú  me das la libertad de ir al cielo,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unidos siempre estemos por la eternidad. 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AR" sz="2700" dirty="0">
                <a:latin typeface="+mj-lt"/>
              </a:rPr>
              <a:t>Tú me guías, me iluminas,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me das vida, sólo tú</a:t>
            </a:r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84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65262" y="-17140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s-AR" sz="4400" b="1" dirty="0">
                <a:ln w="6350">
                  <a:noFill/>
                </a:ln>
                <a:effectLst/>
              </a:rPr>
              <a:t>Sólo un momento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658" y="908720"/>
            <a:ext cx="822960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dirty="0">
                <a:latin typeface="+mj-lt"/>
              </a:rPr>
              <a:t>¿Cual es aquel camino que tengo que tomar?</a:t>
            </a:r>
          </a:p>
          <a:p>
            <a:pPr>
              <a:buNone/>
            </a:pPr>
            <a:r>
              <a:rPr lang="es-AR" dirty="0">
                <a:latin typeface="+mj-lt"/>
              </a:rPr>
              <a:t>Si solo hay un destino al que puedo llegar</a:t>
            </a:r>
          </a:p>
          <a:p>
            <a:pPr>
              <a:buNone/>
            </a:pPr>
            <a:r>
              <a:rPr lang="es-AR" dirty="0">
                <a:latin typeface="+mj-lt"/>
              </a:rPr>
              <a:t>Si siempre viaje solo</a:t>
            </a:r>
          </a:p>
          <a:p>
            <a:pPr>
              <a:buNone/>
            </a:pPr>
            <a:r>
              <a:rPr lang="es-AR" dirty="0">
                <a:latin typeface="+mj-lt"/>
              </a:rPr>
              <a:t>Y siempre vos fuiste mi faro en la ciudad, </a:t>
            </a:r>
          </a:p>
          <a:p>
            <a:pPr>
              <a:buNone/>
            </a:pPr>
            <a:r>
              <a:rPr lang="es-AR" dirty="0">
                <a:latin typeface="+mj-lt"/>
              </a:rPr>
              <a:t>en la ciudad.</a:t>
            </a:r>
          </a:p>
          <a:p>
            <a:pPr>
              <a:buNone/>
            </a:pPr>
            <a:br>
              <a:rPr lang="es-AR" dirty="0">
                <a:latin typeface="+mj-lt"/>
              </a:rPr>
            </a:br>
            <a:r>
              <a:rPr lang="es-AR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AR" dirty="0">
                <a:latin typeface="+mj-lt"/>
              </a:rPr>
              <a:t>Es solo un momento es una mirada </a:t>
            </a:r>
          </a:p>
          <a:p>
            <a:pPr>
              <a:buNone/>
            </a:pPr>
            <a:r>
              <a:rPr lang="es-AR" dirty="0">
                <a:latin typeface="+mj-lt"/>
              </a:rPr>
              <a:t>y saber cuál es el camino </a:t>
            </a:r>
          </a:p>
          <a:p>
            <a:pPr>
              <a:buNone/>
            </a:pPr>
            <a:r>
              <a:rPr lang="es-AR" dirty="0">
                <a:latin typeface="+mj-lt"/>
              </a:rPr>
              <a:t>Y así nada más es solo un momento, </a:t>
            </a:r>
          </a:p>
          <a:p>
            <a:pPr>
              <a:buNone/>
            </a:pPr>
            <a:r>
              <a:rPr lang="es-AR" dirty="0">
                <a:latin typeface="+mj-lt"/>
              </a:rPr>
              <a:t>es una mirada hacia atrás</a:t>
            </a:r>
          </a:p>
          <a:p>
            <a:pPr>
              <a:buNone/>
            </a:pPr>
            <a:r>
              <a:rPr lang="es-AR" dirty="0">
                <a:latin typeface="+mj-lt"/>
              </a:rPr>
              <a:t>Yo quiero saber, oh Dios, si al llegar </a:t>
            </a:r>
          </a:p>
          <a:p>
            <a:pPr>
              <a:buNone/>
            </a:pPr>
            <a:r>
              <a:rPr lang="es-AR" dirty="0">
                <a:latin typeface="+mj-lt"/>
              </a:rPr>
              <a:t>vas a estar allí, vas a estar allí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188640"/>
            <a:ext cx="9617152" cy="66693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AR" sz="2700" dirty="0">
                <a:latin typeface="+mj-lt"/>
              </a:rPr>
              <a:t>¿Cual es la hora exacta en que tengo que partir?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¿Cuantas son las señales que tengo que seguir?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Si siempre viaje solo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Y siempre vos fuiste mi faro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en la ciudad en la ciudad</a:t>
            </a:r>
          </a:p>
          <a:p>
            <a:pPr>
              <a:buNone/>
            </a:pP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AR" sz="27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 solo un momento es una mirada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y saber cuál es el camino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Y así nada más es solo un momento,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es una mirada hacia atrás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Yo quiero saber, oh Dios,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si al </a:t>
            </a:r>
            <a:r>
              <a:rPr lang="es-AR" sz="2700" dirty="0" err="1">
                <a:latin typeface="+mj-lt"/>
              </a:rPr>
              <a:t>llegarvas</a:t>
            </a:r>
            <a:r>
              <a:rPr lang="es-AR" sz="2700" dirty="0">
                <a:latin typeface="+mj-lt"/>
              </a:rPr>
              <a:t> a estar allí, </a:t>
            </a:r>
          </a:p>
          <a:p>
            <a:pPr>
              <a:buNone/>
            </a:pPr>
            <a:r>
              <a:rPr lang="es-AR" sz="2700" dirty="0">
                <a:latin typeface="+mj-lt"/>
              </a:rPr>
              <a:t>vas a estar allí</a:t>
            </a:r>
          </a:p>
          <a:p>
            <a:pPr marL="0" indent="0">
              <a:buNone/>
            </a:pPr>
            <a:endParaRPr lang="es-AR" sz="2000" dirty="0">
              <a:latin typeface="Calibri" pitchFamily="34" charset="0"/>
            </a:endParaRPr>
          </a:p>
          <a:p>
            <a:pPr marL="0" indent="0">
              <a:buNone/>
            </a:pPr>
            <a:endParaRPr lang="es-AR" sz="2000" dirty="0">
              <a:latin typeface="Calibri" pitchFamily="34" charset="0"/>
            </a:endParaRPr>
          </a:p>
          <a:p>
            <a:pPr marL="0" indent="0" algn="ctr">
              <a:buNone/>
            </a:pPr>
            <a:endParaRPr lang="es-AR" u="sng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309988"/>
            <a:ext cx="8229600" cy="590612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AR" sz="9600" dirty="0">
                <a:latin typeface="+mj-lt"/>
              </a:rPr>
              <a:t>Es todo silencio, </a:t>
            </a:r>
          </a:p>
          <a:p>
            <a:pPr>
              <a:buNone/>
            </a:pPr>
            <a:r>
              <a:rPr lang="es-AR" sz="9600" dirty="0">
                <a:latin typeface="+mj-lt"/>
              </a:rPr>
              <a:t>la última mirada hacia atrás</a:t>
            </a:r>
          </a:p>
          <a:p>
            <a:pPr>
              <a:buNone/>
            </a:pPr>
            <a:r>
              <a:rPr lang="es-AR" sz="9600" dirty="0">
                <a:latin typeface="+mj-lt"/>
              </a:rPr>
              <a:t>Saber el camino y así nada más</a:t>
            </a:r>
          </a:p>
          <a:p>
            <a:pPr>
              <a:buNone/>
            </a:pPr>
            <a:r>
              <a:rPr lang="es-AR" sz="9600" dirty="0">
                <a:latin typeface="+mj-lt"/>
              </a:rPr>
              <a:t>es solo un momento</a:t>
            </a:r>
          </a:p>
          <a:p>
            <a:pPr>
              <a:buNone/>
            </a:pPr>
            <a:r>
              <a:rPr lang="es-AR" sz="9600" dirty="0">
                <a:latin typeface="+mj-lt"/>
              </a:rPr>
              <a:t>La última mirada hacia atrás</a:t>
            </a:r>
          </a:p>
          <a:p>
            <a:pPr>
              <a:buNone/>
            </a:pPr>
            <a:r>
              <a:rPr lang="es-AR" sz="9600" dirty="0">
                <a:latin typeface="+mj-lt"/>
              </a:rPr>
              <a:t>Yo quiero saber Oh Dios, si al llegar</a:t>
            </a:r>
          </a:p>
          <a:p>
            <a:pPr>
              <a:buNone/>
            </a:pPr>
            <a:r>
              <a:rPr lang="es-AR" sz="9600" dirty="0">
                <a:latin typeface="+mj-lt"/>
              </a:rPr>
              <a:t>vas a estar allí, vas a estar allí.</a:t>
            </a:r>
          </a:p>
          <a:p>
            <a:pPr>
              <a:buNone/>
            </a:pPr>
            <a:endParaRPr lang="es-AR" sz="9600" dirty="0">
              <a:latin typeface="+mj-lt"/>
            </a:endParaRPr>
          </a:p>
          <a:p>
            <a:pPr>
              <a:buNone/>
            </a:pPr>
            <a:r>
              <a:rPr lang="es-AR" sz="96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AR" sz="9600" dirty="0">
                <a:latin typeface="+mj-lt"/>
              </a:rPr>
              <a:t>Es solo un momento </a:t>
            </a:r>
          </a:p>
          <a:p>
            <a:pPr>
              <a:buNone/>
            </a:pPr>
            <a:r>
              <a:rPr lang="es-AR" sz="9600" dirty="0">
                <a:latin typeface="+mj-lt"/>
              </a:rPr>
              <a:t>es una mirada y saber </a:t>
            </a:r>
          </a:p>
          <a:p>
            <a:pPr>
              <a:buNone/>
            </a:pPr>
            <a:r>
              <a:rPr lang="es-AR" sz="9600" dirty="0">
                <a:latin typeface="+mj-lt"/>
              </a:rPr>
              <a:t>cuál es el camino</a:t>
            </a:r>
          </a:p>
          <a:p>
            <a:pPr>
              <a:buNone/>
            </a:pPr>
            <a:r>
              <a:rPr lang="es-AR" sz="9600" dirty="0">
                <a:latin typeface="+mj-lt"/>
              </a:rPr>
              <a:t>Y así nada más</a:t>
            </a:r>
          </a:p>
          <a:p>
            <a:pPr>
              <a:buNone/>
            </a:pPr>
            <a:r>
              <a:rPr lang="es-AR" sz="9600" dirty="0">
                <a:latin typeface="+mj-lt"/>
              </a:rPr>
              <a:t>es solo un momento, </a:t>
            </a:r>
          </a:p>
          <a:p>
            <a:pPr>
              <a:buNone/>
            </a:pPr>
            <a:r>
              <a:rPr lang="es-AR" sz="9600" dirty="0">
                <a:latin typeface="+mj-lt"/>
              </a:rPr>
              <a:t>es una mirada hacia atrás</a:t>
            </a:r>
          </a:p>
          <a:p>
            <a:pPr>
              <a:buNone/>
            </a:pPr>
            <a:r>
              <a:rPr lang="es-AR" sz="9600" dirty="0">
                <a:latin typeface="+mj-lt"/>
              </a:rPr>
              <a:t>Yo quiero saber, oh Dios,</a:t>
            </a:r>
          </a:p>
          <a:p>
            <a:pPr>
              <a:buNone/>
            </a:pPr>
            <a:r>
              <a:rPr lang="es-AR" sz="9600" dirty="0">
                <a:latin typeface="+mj-lt"/>
              </a:rPr>
              <a:t>si al llegaras a estar allí, vas a estar allí</a:t>
            </a:r>
          </a:p>
          <a:p>
            <a:endParaRPr lang="es-AR" sz="3200" dirty="0">
              <a:latin typeface="Calibri" pitchFamily="34" charset="0"/>
            </a:endParaRPr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7740302" y="589208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143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2462" y="142852"/>
            <a:ext cx="8229600" cy="1399032"/>
          </a:xfrm>
        </p:spPr>
        <p:txBody>
          <a:bodyPr>
            <a:normAutofit/>
          </a:bodyPr>
          <a:lstStyle/>
          <a:p>
            <a:r>
              <a:rPr lang="es-AR" sz="4400" b="1" dirty="0">
                <a:effectLst/>
              </a:rPr>
              <a:t>Hagamos un reino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658" y="1357298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700" dirty="0">
                <a:latin typeface="+mj-lt"/>
              </a:rPr>
              <a:t>Hagamos un reino, uno de Verdad.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Que pueda ser visto aquí y allá.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Lo llamaremos Cielo, pues eso será.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Tendrá el amor, la paz y la felicidad.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 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Tomará algún tiempo el mundo cambiar, 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pero venceremos al final.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Están invitados si quieren entrar</a:t>
            </a:r>
            <a:endParaRPr lang="es-AR" sz="2700" dirty="0">
              <a:latin typeface="+mj-lt"/>
            </a:endParaRPr>
          </a:p>
          <a:p>
            <a:pPr>
              <a:buNone/>
            </a:pPr>
            <a:r>
              <a:rPr lang="es-ES" sz="2700" dirty="0">
                <a:latin typeface="+mj-lt"/>
              </a:rPr>
              <a:t>a esa tierra que llamamos libertad</a:t>
            </a:r>
            <a:endParaRPr lang="es-AR" sz="27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8096" y="642919"/>
            <a:ext cx="9256542" cy="500141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2700" dirty="0"/>
              <a:t>Lucharemos por la meta y la victoria se verá.</a:t>
            </a:r>
            <a:endParaRPr lang="es-AR" sz="2700" dirty="0"/>
          </a:p>
          <a:p>
            <a:pPr>
              <a:buNone/>
            </a:pPr>
            <a:r>
              <a:rPr lang="es-ES" sz="2700" dirty="0"/>
              <a:t>Pararemos las peleas, el dolor y la crueldad.</a:t>
            </a:r>
            <a:endParaRPr lang="es-AR" sz="2700" dirty="0"/>
          </a:p>
          <a:p>
            <a:pPr>
              <a:buNone/>
            </a:pPr>
            <a:r>
              <a:rPr lang="es-ES" sz="2700" dirty="0"/>
              <a:t>Derramemos para hacerlo, lágrimas, sangre y sudor.</a:t>
            </a:r>
            <a:endParaRPr lang="es-AR" sz="2700" dirty="0"/>
          </a:p>
          <a:p>
            <a:pPr>
              <a:buNone/>
            </a:pPr>
            <a:r>
              <a:rPr lang="es-ES" sz="2700" dirty="0"/>
              <a:t>Y que una bomba explote en las sombras </a:t>
            </a:r>
            <a:endParaRPr lang="es-AR" sz="2700" dirty="0"/>
          </a:p>
          <a:p>
            <a:pPr>
              <a:buNone/>
            </a:pPr>
            <a:r>
              <a:rPr lang="es-ES" sz="2700" dirty="0"/>
              <a:t>y transforme en bien el mal</a:t>
            </a:r>
            <a:endParaRPr lang="es-AR" sz="2700" dirty="0"/>
          </a:p>
          <a:p>
            <a:pPr>
              <a:buNone/>
            </a:pPr>
            <a:r>
              <a:rPr lang="es-ES" sz="2700" dirty="0"/>
              <a:t> </a:t>
            </a:r>
            <a:endParaRPr lang="es-AR" sz="2700" dirty="0"/>
          </a:p>
          <a:p>
            <a:pPr>
              <a:buNone/>
            </a:pPr>
            <a:r>
              <a:rPr lang="es-ES" sz="2700" dirty="0"/>
              <a:t>Venga a este reino pues es parte de él.</a:t>
            </a:r>
            <a:endParaRPr lang="es-AR" sz="2700" dirty="0"/>
          </a:p>
          <a:p>
            <a:pPr>
              <a:buNone/>
            </a:pPr>
            <a:r>
              <a:rPr lang="es-ES" sz="2700" dirty="0"/>
              <a:t>No sería reino sin Usted.</a:t>
            </a:r>
            <a:endParaRPr lang="es-AR" sz="2700" dirty="0"/>
          </a:p>
          <a:p>
            <a:pPr>
              <a:buNone/>
            </a:pPr>
            <a:r>
              <a:rPr lang="es-ES" sz="2700" dirty="0"/>
              <a:t>Compartamos todos la felicidad,</a:t>
            </a:r>
            <a:endParaRPr lang="es-AR" sz="2700" dirty="0"/>
          </a:p>
          <a:p>
            <a:pPr>
              <a:buNone/>
            </a:pPr>
            <a:r>
              <a:rPr lang="es-ES" sz="2700" dirty="0"/>
              <a:t>de vivir en este reino, el reino del amor eterno, </a:t>
            </a:r>
            <a:endParaRPr lang="es-AR" sz="2700" dirty="0"/>
          </a:p>
          <a:p>
            <a:pPr>
              <a:buNone/>
            </a:pPr>
            <a:r>
              <a:rPr lang="es-ES" sz="2700" dirty="0"/>
              <a:t>el reino que esperaban ya está aquí</a:t>
            </a:r>
            <a:endParaRPr lang="es-AR" sz="2700" dirty="0"/>
          </a:p>
        </p:txBody>
      </p:sp>
      <p:grpSp>
        <p:nvGrpSpPr>
          <p:cNvPr id="7" name="3 Grupo"/>
          <p:cNvGrpSpPr/>
          <p:nvPr/>
        </p:nvGrpSpPr>
        <p:grpSpPr>
          <a:xfrm>
            <a:off x="6876206" y="5733256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590" y="16879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s-AR" sz="4400" b="1" dirty="0">
                <a:ln>
                  <a:noFill/>
                </a:ln>
                <a:effectLst/>
              </a:rPr>
              <a:t>No importa la distancia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26876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800" dirty="0"/>
              <a:t>Una vez soñé que en algún lugar</a:t>
            </a:r>
          </a:p>
          <a:p>
            <a:pPr marL="0" indent="0">
              <a:buNone/>
            </a:pPr>
            <a:r>
              <a:rPr lang="es-AR" sz="2800" dirty="0"/>
              <a:t>yo podría ser alguien si lograse amar.</a:t>
            </a:r>
          </a:p>
          <a:p>
            <a:pPr marL="0" indent="0">
              <a:buNone/>
            </a:pPr>
            <a:r>
              <a:rPr lang="es-AR" sz="2800" dirty="0"/>
              <a:t>Y también soñé que si he de triunfar</a:t>
            </a:r>
          </a:p>
          <a:p>
            <a:pPr marL="0" indent="0">
              <a:buNone/>
            </a:pPr>
            <a:r>
              <a:rPr lang="es-AR" sz="2800" dirty="0"/>
              <a:t>mi orgullo aferrado tendré que superar. </a:t>
            </a:r>
          </a:p>
          <a:p>
            <a:pPr marL="0" indent="0">
              <a:buNone/>
            </a:pPr>
            <a:endParaRPr lang="es-AR" sz="2800" dirty="0"/>
          </a:p>
          <a:p>
            <a:pPr marL="0" indent="0">
              <a:buNone/>
            </a:pPr>
            <a:r>
              <a:rPr lang="es-AR" sz="2800" b="1" dirty="0"/>
              <a:t>ESTRIBILLO</a:t>
            </a:r>
          </a:p>
          <a:p>
            <a:pPr marL="0" indent="0">
              <a:buNone/>
            </a:pPr>
            <a:r>
              <a:rPr lang="es-AR" sz="2800" dirty="0"/>
              <a:t>Un día llegaré no importa la distancia</a:t>
            </a:r>
          </a:p>
          <a:p>
            <a:pPr marL="0" indent="0">
              <a:buNone/>
            </a:pPr>
            <a:r>
              <a:rPr lang="es-AR" sz="2800" dirty="0"/>
              <a:t>el rumbo encontraré, y tendré valor.</a:t>
            </a:r>
          </a:p>
          <a:p>
            <a:pPr marL="0" indent="0">
              <a:buNone/>
            </a:pPr>
            <a:r>
              <a:rPr lang="es-AR" sz="2800" dirty="0"/>
              <a:t>Paso a paso iré, y persistiré</a:t>
            </a:r>
          </a:p>
          <a:p>
            <a:pPr marL="0" indent="0">
              <a:buNone/>
            </a:pPr>
            <a:r>
              <a:rPr lang="es-AR" sz="2800" dirty="0"/>
              <a:t>a cualquier distancia yo el amor alcanzaré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9534" y="714357"/>
            <a:ext cx="8229600" cy="48860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sz="3000" dirty="0"/>
              <a:t>Una vez te vi era todo irreal</a:t>
            </a:r>
          </a:p>
          <a:p>
            <a:pPr marL="0" indent="0">
              <a:buNone/>
            </a:pPr>
            <a:r>
              <a:rPr lang="es-AR" sz="3000" dirty="0"/>
              <a:t>y aunque fuese un sueño te sentía junto a mí.</a:t>
            </a:r>
          </a:p>
          <a:p>
            <a:pPr marL="0" indent="0">
              <a:buNone/>
            </a:pPr>
            <a:r>
              <a:rPr lang="es-AR" sz="3000" dirty="0"/>
              <a:t>Se que estás ahí, que te encontraré</a:t>
            </a:r>
          </a:p>
          <a:p>
            <a:pPr marL="0" indent="0">
              <a:buNone/>
            </a:pPr>
            <a:r>
              <a:rPr lang="es-AR" sz="3000" dirty="0"/>
              <a:t>aunque tarde una vida yo jamás renunciaré.</a:t>
            </a:r>
          </a:p>
          <a:p>
            <a:pPr marL="0" indent="0">
              <a:buNone/>
            </a:pPr>
            <a:endParaRPr lang="es-AR" sz="3000" dirty="0"/>
          </a:p>
          <a:p>
            <a:pPr marL="0" indent="0">
              <a:buNone/>
            </a:pPr>
            <a:r>
              <a:rPr lang="es-AR" sz="3000" b="1" dirty="0"/>
              <a:t>ESTRIBILLO</a:t>
            </a:r>
          </a:p>
          <a:p>
            <a:pPr marL="0" indent="0">
              <a:buNone/>
            </a:pPr>
            <a:r>
              <a:rPr lang="es-AR" sz="3000" dirty="0"/>
              <a:t>Un día llegaré no importa la distancia</a:t>
            </a:r>
          </a:p>
          <a:p>
            <a:pPr marL="0" indent="0">
              <a:buNone/>
            </a:pPr>
            <a:r>
              <a:rPr lang="es-AR" sz="3000" dirty="0"/>
              <a:t>el rumbo encontraré, y tendré valor.</a:t>
            </a:r>
          </a:p>
          <a:p>
            <a:pPr marL="0" indent="0">
              <a:buNone/>
            </a:pPr>
            <a:r>
              <a:rPr lang="es-AR" sz="3000" dirty="0"/>
              <a:t>Paso a paso iré, y persistiré</a:t>
            </a:r>
          </a:p>
          <a:p>
            <a:pPr marL="0" indent="0">
              <a:buNone/>
            </a:pPr>
            <a:r>
              <a:rPr lang="es-AR" sz="3000" dirty="0"/>
              <a:t>a cualquier distancia yo el amor alcanzaré</a:t>
            </a:r>
          </a:p>
          <a:p>
            <a:pPr marL="0" indent="0">
              <a:buNone/>
            </a:pPr>
            <a:endParaRPr lang="es-AR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s-AR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s-A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658" y="571480"/>
            <a:ext cx="8229600" cy="51845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AR" sz="2800" b="1" dirty="0"/>
              <a:t>PUENTE</a:t>
            </a:r>
          </a:p>
          <a:p>
            <a:pPr marL="0" indent="0">
              <a:buNone/>
            </a:pPr>
            <a:r>
              <a:rPr lang="es-AR" sz="2800" dirty="0"/>
              <a:t>Más allá de toda gloria, del orgullo y el valor</a:t>
            </a:r>
          </a:p>
          <a:p>
            <a:pPr marL="0" indent="0">
              <a:buNone/>
            </a:pPr>
            <a:r>
              <a:rPr lang="es-AR" sz="2800" dirty="0"/>
              <a:t>el poder de un héroe está en su corazón. </a:t>
            </a:r>
          </a:p>
          <a:p>
            <a:pPr marL="0" indent="0">
              <a:buNone/>
            </a:pPr>
            <a:endParaRPr lang="es-AR" sz="2800" dirty="0"/>
          </a:p>
          <a:p>
            <a:pPr marL="0" indent="0">
              <a:buNone/>
            </a:pPr>
            <a:r>
              <a:rPr lang="es-AR" sz="2800" b="1" dirty="0"/>
              <a:t>ESTRIBILLO</a:t>
            </a:r>
            <a:r>
              <a:rPr lang="es-AR" sz="2800" dirty="0"/>
              <a:t> </a:t>
            </a:r>
          </a:p>
          <a:p>
            <a:pPr marL="0" indent="0">
              <a:buNone/>
            </a:pPr>
            <a:r>
              <a:rPr lang="es-AR" sz="2800" dirty="0"/>
              <a:t>Un día llegaré no importa la distancia</a:t>
            </a:r>
          </a:p>
          <a:p>
            <a:pPr marL="0" indent="0">
              <a:buNone/>
            </a:pPr>
            <a:r>
              <a:rPr lang="es-AR" sz="2800" dirty="0"/>
              <a:t>Junto a ti estaré con tu resplandor</a:t>
            </a:r>
          </a:p>
          <a:p>
            <a:pPr marL="0" indent="0">
              <a:buNone/>
            </a:pPr>
            <a:r>
              <a:rPr lang="es-AR" sz="2800" dirty="0"/>
              <a:t>Paso a paso iré, y persistiré</a:t>
            </a:r>
          </a:p>
          <a:p>
            <a:pPr marL="0" indent="0">
              <a:buNone/>
            </a:pPr>
            <a:r>
              <a:rPr lang="es-AR" sz="2800" dirty="0"/>
              <a:t>a cualquier distancia yo tu vida y tu amor tendré.</a:t>
            </a:r>
          </a:p>
          <a:p>
            <a:pPr marL="0" indent="0">
              <a:buNone/>
            </a:pPr>
            <a:r>
              <a:rPr lang="es-AR" sz="2800" dirty="0"/>
              <a:t>A cualquier distancia yo tu vida y tu amor tendré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7740302" y="594928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06" y="57596"/>
            <a:ext cx="8229600" cy="1399032"/>
          </a:xfrm>
        </p:spPr>
        <p:txBody>
          <a:bodyPr>
            <a:normAutofit/>
          </a:bodyPr>
          <a:lstStyle/>
          <a:p>
            <a:r>
              <a:rPr lang="es-AR" sz="4400" b="1" dirty="0">
                <a:effectLst/>
              </a:rPr>
              <a:t>Señor de la cosecha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65220" y="1268760"/>
            <a:ext cx="8786842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600" dirty="0"/>
              <a:t>Ya los granos están maduros y el campo perfumo, </a:t>
            </a:r>
          </a:p>
          <a:p>
            <a:pPr marL="0" indent="0">
              <a:buNone/>
            </a:pPr>
            <a:r>
              <a:rPr lang="es-AR" sz="2600" dirty="0"/>
              <a:t>se ha vestido de dorado para agradecer al sol. </a:t>
            </a:r>
          </a:p>
          <a:p>
            <a:pPr marL="0" indent="0">
              <a:buNone/>
            </a:pPr>
            <a:endParaRPr lang="es-AR" sz="2600" dirty="0"/>
          </a:p>
          <a:p>
            <a:pPr marL="0" indent="0">
              <a:buNone/>
            </a:pPr>
            <a:r>
              <a:rPr lang="es-AR" sz="2600" b="1" dirty="0"/>
              <a:t>ESTRIBILLO</a:t>
            </a:r>
          </a:p>
          <a:p>
            <a:pPr marL="0" indent="0">
              <a:buNone/>
            </a:pPr>
            <a:r>
              <a:rPr lang="es-AR" sz="2600" dirty="0"/>
              <a:t>Oh, Señor de la cosecha, mira el trigo maduró.</a:t>
            </a:r>
          </a:p>
          <a:p>
            <a:pPr marL="0" indent="0">
              <a:buNone/>
            </a:pPr>
            <a:r>
              <a:rPr lang="es-AR" sz="2600" dirty="0"/>
              <a:t>Ve y reúne a los segadores, pues el tiempo ya llegó. </a:t>
            </a:r>
          </a:p>
          <a:p>
            <a:pPr marL="0" indent="0">
              <a:buNone/>
            </a:pPr>
            <a:endParaRPr lang="es-AR" sz="2600" dirty="0"/>
          </a:p>
          <a:p>
            <a:pPr marL="0" indent="0">
              <a:buNone/>
            </a:pPr>
            <a:r>
              <a:rPr lang="es-AR" sz="2600" dirty="0"/>
              <a:t>Haz que lleguen de todas partes </a:t>
            </a:r>
          </a:p>
          <a:p>
            <a:pPr marL="0" indent="0">
              <a:buNone/>
            </a:pPr>
            <a:r>
              <a:rPr lang="es-AR" sz="2600" dirty="0"/>
              <a:t>cuando asome alegre el sol, </a:t>
            </a:r>
          </a:p>
          <a:p>
            <a:pPr marL="0" indent="0">
              <a:buNone/>
            </a:pPr>
            <a:r>
              <a:rPr lang="es-AR" sz="2600" dirty="0"/>
              <a:t>cuando queme en sus espaldas </a:t>
            </a:r>
          </a:p>
          <a:p>
            <a:pPr marL="0" indent="0">
              <a:buNone/>
            </a:pPr>
            <a:r>
              <a:rPr lang="es-AR" sz="2600" dirty="0"/>
              <a:t>y en el ocaso mándalos.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700808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es-MX" sz="2600" dirty="0">
                <a:latin typeface="+mj-lt"/>
              </a:rPr>
              <a:t>Ven al jardín del Edén y cantemos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 juntos la nueva canción,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como hermanos viviendo en amor,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en el eterno Edén.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Juntos alegres venid a vivir,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en el Jardín de amor.</a:t>
            </a:r>
            <a:endParaRPr lang="es-AR" sz="2600" dirty="0">
              <a:latin typeface="+mj-lt"/>
            </a:endParaRP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6926" y="70323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600" b="1" dirty="0"/>
              <a:t>ESTRIBILLO</a:t>
            </a:r>
          </a:p>
          <a:p>
            <a:pPr marL="0" indent="0">
              <a:buNone/>
            </a:pPr>
            <a:r>
              <a:rPr lang="es-AR" sz="2600" dirty="0"/>
              <a:t>Oh, Señor de la cosecha, </a:t>
            </a:r>
          </a:p>
          <a:p>
            <a:pPr marL="0" indent="0">
              <a:buNone/>
            </a:pPr>
            <a:r>
              <a:rPr lang="es-AR" sz="2600" dirty="0"/>
              <a:t>mira el trigo maduró.</a:t>
            </a:r>
          </a:p>
          <a:p>
            <a:pPr marL="0" indent="0">
              <a:buNone/>
            </a:pPr>
            <a:r>
              <a:rPr lang="es-AR" sz="2600" dirty="0"/>
              <a:t>Ve y reúne a los segadores, </a:t>
            </a:r>
          </a:p>
          <a:p>
            <a:pPr marL="0" indent="0">
              <a:buNone/>
            </a:pPr>
            <a:r>
              <a:rPr lang="es-AR" sz="2600" dirty="0"/>
              <a:t>pues el tiempo ya llegó </a:t>
            </a:r>
          </a:p>
          <a:p>
            <a:pPr marL="0" indent="0">
              <a:buNone/>
            </a:pPr>
            <a:endParaRPr lang="es-AR" sz="2600" dirty="0"/>
          </a:p>
          <a:p>
            <a:pPr marL="0" indent="0">
              <a:buNone/>
            </a:pPr>
            <a:r>
              <a:rPr lang="es-AR" sz="2600" dirty="0"/>
              <a:t>Ten el oro de los granos, </a:t>
            </a:r>
          </a:p>
          <a:p>
            <a:pPr marL="0" indent="0">
              <a:buNone/>
            </a:pPr>
            <a:r>
              <a:rPr lang="es-AR" sz="2600" dirty="0"/>
              <a:t>segador que manda Dios. </a:t>
            </a:r>
          </a:p>
          <a:p>
            <a:pPr marL="0" indent="0">
              <a:buNone/>
            </a:pPr>
            <a:r>
              <a:rPr lang="es-AR" sz="2600" dirty="0"/>
              <a:t>Para ti es esta alegría, </a:t>
            </a:r>
          </a:p>
          <a:p>
            <a:pPr marL="0" indent="0">
              <a:buNone/>
            </a:pPr>
            <a:r>
              <a:rPr lang="es-AR" sz="2600" dirty="0"/>
              <a:t>por Ti el grano maduró</a:t>
            </a:r>
          </a:p>
          <a:p>
            <a:pPr marL="0" indent="0">
              <a:buNone/>
            </a:pPr>
            <a:endParaRPr lang="es-AR" sz="2600" dirty="0"/>
          </a:p>
          <a:p>
            <a:pPr marL="0" indent="0">
              <a:buNone/>
            </a:pPr>
            <a:r>
              <a:rPr lang="es-AR" sz="2600" b="1" dirty="0"/>
              <a:t>ESTRIBILLO</a:t>
            </a: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1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AR" sz="4400" b="1" dirty="0">
                <a:ln>
                  <a:noFill/>
                </a:ln>
                <a:effectLst/>
              </a:rPr>
              <a:t> SARANG HAE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340768"/>
            <a:ext cx="7467600" cy="51411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AR" sz="3900" dirty="0" err="1"/>
              <a:t>Sarang</a:t>
            </a:r>
            <a:r>
              <a:rPr lang="es-AR" sz="3900" dirty="0"/>
              <a:t> </a:t>
            </a:r>
            <a:r>
              <a:rPr lang="es-AR" sz="3900" dirty="0" err="1"/>
              <a:t>haé</a:t>
            </a:r>
            <a:r>
              <a:rPr lang="es-AR" sz="3900" dirty="0"/>
              <a:t> </a:t>
            </a:r>
            <a:r>
              <a:rPr lang="es-AR" sz="3900" dirty="0" err="1"/>
              <a:t>táng</a:t>
            </a:r>
            <a:r>
              <a:rPr lang="es-AR" sz="3900" dirty="0"/>
              <a:t> </a:t>
            </a:r>
            <a:r>
              <a:rPr lang="es-AR" sz="3900" dirty="0" err="1"/>
              <a:t>shin</a:t>
            </a:r>
            <a:r>
              <a:rPr lang="es-AR" sz="3900" dirty="0"/>
              <a:t> </a:t>
            </a:r>
            <a:r>
              <a:rPr lang="es-AR" sz="3900" dirty="0" err="1"/>
              <a:t>nul</a:t>
            </a:r>
            <a:r>
              <a:rPr lang="es-AR" sz="3900" dirty="0"/>
              <a:t> </a:t>
            </a:r>
          </a:p>
          <a:p>
            <a:pPr>
              <a:buNone/>
            </a:pPr>
            <a:r>
              <a:rPr lang="es-AR" sz="3900" dirty="0" err="1"/>
              <a:t>Chong</a:t>
            </a:r>
            <a:r>
              <a:rPr lang="es-AR" sz="3900" dirty="0"/>
              <a:t> mal lo </a:t>
            </a:r>
            <a:r>
              <a:rPr lang="es-AR" sz="3900" dirty="0" err="1"/>
              <a:t>sarang</a:t>
            </a:r>
            <a:r>
              <a:rPr lang="es-AR" sz="3900" dirty="0"/>
              <a:t> </a:t>
            </a:r>
            <a:r>
              <a:rPr lang="es-AR" sz="3900" dirty="0" err="1"/>
              <a:t>hae</a:t>
            </a:r>
            <a:endParaRPr lang="es-AR" sz="3900" dirty="0"/>
          </a:p>
          <a:p>
            <a:pPr>
              <a:buNone/>
            </a:pPr>
            <a:r>
              <a:rPr lang="en-US" sz="3900" dirty="0"/>
              <a:t>Tang </a:t>
            </a:r>
            <a:r>
              <a:rPr lang="en-US" sz="3900" dirty="0" err="1"/>
              <a:t>shini</a:t>
            </a:r>
            <a:r>
              <a:rPr lang="en-US" sz="3900" dirty="0"/>
              <a:t> </a:t>
            </a:r>
            <a:r>
              <a:rPr lang="en-US" sz="3900" dirty="0" err="1"/>
              <a:t>nekyo</a:t>
            </a:r>
            <a:r>
              <a:rPr lang="en-US" sz="3900" dirty="0"/>
              <a:t> </a:t>
            </a:r>
            <a:r>
              <a:rPr lang="en-US" sz="3900" dirty="0" err="1"/>
              <a:t>tull</a:t>
            </a:r>
            <a:r>
              <a:rPr lang="en-US" sz="3900" dirty="0"/>
              <a:t> </a:t>
            </a:r>
            <a:endParaRPr lang="es-AR" sz="3900" dirty="0"/>
          </a:p>
          <a:p>
            <a:pPr>
              <a:buNone/>
            </a:pPr>
            <a:r>
              <a:rPr lang="en-US" sz="3900" dirty="0"/>
              <a:t>To na </a:t>
            </a:r>
            <a:r>
              <a:rPr lang="en-US" sz="3900" dirty="0" err="1"/>
              <a:t>kan</a:t>
            </a:r>
            <a:r>
              <a:rPr lang="en-US" sz="3900" dirty="0"/>
              <a:t> </a:t>
            </a:r>
            <a:r>
              <a:rPr lang="en-US" sz="3900" dirty="0" err="1"/>
              <a:t>twie</a:t>
            </a:r>
            <a:endParaRPr lang="es-AR" sz="3900" dirty="0"/>
          </a:p>
          <a:p>
            <a:pPr>
              <a:buNone/>
            </a:pPr>
            <a:r>
              <a:rPr lang="en-US" sz="3900" dirty="0"/>
              <a:t> </a:t>
            </a:r>
            <a:endParaRPr lang="es-AR" sz="3900" dirty="0"/>
          </a:p>
          <a:p>
            <a:pPr>
              <a:buNone/>
            </a:pPr>
            <a:r>
              <a:rPr lang="pt-BR" sz="3900" dirty="0" err="1"/>
              <a:t>Olmana</a:t>
            </a:r>
            <a:r>
              <a:rPr lang="pt-BR" sz="3900" dirty="0"/>
              <a:t> num </a:t>
            </a:r>
            <a:r>
              <a:rPr lang="pt-BR" sz="3900" dirty="0" err="1"/>
              <a:t>mul</a:t>
            </a:r>
            <a:r>
              <a:rPr lang="pt-BR" sz="3900" dirty="0"/>
              <a:t> </a:t>
            </a:r>
            <a:r>
              <a:rPr lang="pt-BR" sz="3900" dirty="0" err="1"/>
              <a:t>rul</a:t>
            </a:r>
            <a:r>
              <a:rPr lang="pt-BR" sz="3900" dirty="0"/>
              <a:t> </a:t>
            </a:r>
            <a:endParaRPr lang="es-AR" sz="3900" dirty="0"/>
          </a:p>
          <a:p>
            <a:pPr>
              <a:buNone/>
            </a:pPr>
            <a:r>
              <a:rPr lang="pt-BR" sz="3900" dirty="0" err="1"/>
              <a:t>Hul</a:t>
            </a:r>
            <a:r>
              <a:rPr lang="pt-BR" sz="3900" dirty="0"/>
              <a:t> </a:t>
            </a:r>
            <a:r>
              <a:rPr lang="pt-BR" sz="3900" dirty="0" err="1"/>
              <a:t>yun</a:t>
            </a:r>
            <a:r>
              <a:rPr lang="pt-BR" sz="3900" dirty="0"/>
              <a:t> </a:t>
            </a:r>
            <a:r>
              <a:rPr lang="pt-BR" sz="3900" dirty="0" err="1"/>
              <a:t>ji</a:t>
            </a:r>
            <a:r>
              <a:rPr lang="pt-BR" sz="3900" dirty="0"/>
              <a:t> mo </a:t>
            </a:r>
            <a:r>
              <a:rPr lang="pt-BR" sz="3900" dirty="0" err="1"/>
              <a:t>runt</a:t>
            </a:r>
            <a:r>
              <a:rPr lang="pt-BR" sz="3900" dirty="0"/>
              <a:t> </a:t>
            </a:r>
            <a:r>
              <a:rPr lang="pt-BR" sz="3900" dirty="0" err="1"/>
              <a:t>dao</a:t>
            </a:r>
            <a:endParaRPr lang="es-AR" sz="3900" dirty="0"/>
          </a:p>
          <a:p>
            <a:pPr>
              <a:buNone/>
            </a:pPr>
            <a:r>
              <a:rPr lang="pt-BR" sz="3900" dirty="0"/>
              <a:t> </a:t>
            </a:r>
            <a:endParaRPr lang="es-AR" sz="3900" dirty="0"/>
          </a:p>
          <a:p>
            <a:pPr>
              <a:buNone/>
            </a:pPr>
            <a:r>
              <a:rPr lang="en-US" sz="3900" dirty="0"/>
              <a:t>Ye </a:t>
            </a:r>
            <a:r>
              <a:rPr lang="en-US" sz="3900" dirty="0" err="1"/>
              <a:t>ye</a:t>
            </a:r>
            <a:r>
              <a:rPr lang="en-US" sz="3900" dirty="0"/>
              <a:t> </a:t>
            </a:r>
            <a:r>
              <a:rPr lang="en-US" sz="3900" dirty="0" err="1"/>
              <a:t>ye</a:t>
            </a:r>
            <a:r>
              <a:rPr lang="en-US" sz="3900" dirty="0"/>
              <a:t> </a:t>
            </a:r>
            <a:r>
              <a:rPr lang="en-US" sz="3900" dirty="0" err="1"/>
              <a:t>ye</a:t>
            </a:r>
            <a:r>
              <a:rPr lang="en-US" sz="3900" dirty="0"/>
              <a:t> </a:t>
            </a:r>
            <a:r>
              <a:rPr lang="en-US" sz="3900" dirty="0" err="1"/>
              <a:t>ye</a:t>
            </a:r>
            <a:r>
              <a:rPr lang="en-US" sz="3900" dirty="0"/>
              <a:t> </a:t>
            </a:r>
            <a:r>
              <a:rPr lang="en-US" sz="3900" dirty="0" err="1"/>
              <a:t>ye</a:t>
            </a:r>
            <a:r>
              <a:rPr lang="en-US" sz="3900" dirty="0"/>
              <a:t> </a:t>
            </a:r>
            <a:r>
              <a:rPr lang="en-US" sz="3900" dirty="0" err="1"/>
              <a:t>ye</a:t>
            </a:r>
            <a:r>
              <a:rPr lang="en-US" sz="3900" dirty="0"/>
              <a:t>…</a:t>
            </a:r>
            <a:endParaRPr lang="es-AR" sz="3900" dirty="0"/>
          </a:p>
          <a:p>
            <a:pPr>
              <a:buNone/>
            </a:pPr>
            <a:r>
              <a:rPr lang="en-US" sz="3900" dirty="0" err="1"/>
              <a:t>Sarang</a:t>
            </a:r>
            <a:r>
              <a:rPr lang="en-US" sz="3900" dirty="0"/>
              <a:t> </a:t>
            </a:r>
            <a:r>
              <a:rPr lang="en-US" sz="3900" dirty="0" err="1"/>
              <a:t>hae</a:t>
            </a:r>
            <a:r>
              <a:rPr lang="en-US" sz="3900" dirty="0"/>
              <a:t>, tang </a:t>
            </a:r>
            <a:r>
              <a:rPr lang="en-US" sz="3900" dirty="0" err="1"/>
              <a:t>shi</a:t>
            </a:r>
            <a:r>
              <a:rPr lang="en-US" sz="3900" dirty="0"/>
              <a:t> </a:t>
            </a:r>
            <a:r>
              <a:rPr lang="en-US" sz="3900" dirty="0" err="1"/>
              <a:t>nul</a:t>
            </a:r>
            <a:endParaRPr lang="es-AR" sz="3900" dirty="0"/>
          </a:p>
          <a:p>
            <a:pPr>
              <a:buNone/>
            </a:pPr>
            <a:r>
              <a:rPr lang="en-US" sz="3900" dirty="0"/>
              <a:t>Chong mal lo </a:t>
            </a:r>
            <a:r>
              <a:rPr lang="en-US" sz="3900" dirty="0" err="1"/>
              <a:t>sarang</a:t>
            </a:r>
            <a:r>
              <a:rPr lang="en-US" sz="3900" dirty="0"/>
              <a:t> </a:t>
            </a:r>
            <a:r>
              <a:rPr lang="en-US" sz="3900" dirty="0" err="1"/>
              <a:t>hae</a:t>
            </a:r>
            <a:endParaRPr lang="es-AR" sz="3900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14" y="548680"/>
            <a:ext cx="8229600" cy="54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200" dirty="0"/>
              <a:t>Mol </a:t>
            </a:r>
            <a:r>
              <a:rPr lang="en-US" sz="3200" dirty="0" err="1"/>
              <a:t>li</a:t>
            </a:r>
            <a:r>
              <a:rPr lang="en-US" sz="3200" dirty="0"/>
              <a:t> </a:t>
            </a:r>
            <a:r>
              <a:rPr lang="en-US" sz="3200" dirty="0" err="1"/>
              <a:t>dona</a:t>
            </a:r>
            <a:r>
              <a:rPr lang="en-US" sz="3200" dirty="0"/>
              <a:t> </a:t>
            </a:r>
            <a:r>
              <a:rPr lang="en-US" sz="3200" dirty="0" err="1"/>
              <a:t>horin</a:t>
            </a:r>
            <a:r>
              <a:rPr lang="en-US" sz="3200" dirty="0"/>
              <a:t> </a:t>
            </a:r>
            <a:endParaRPr lang="es-AR" sz="3200" dirty="0"/>
          </a:p>
          <a:p>
            <a:pPr>
              <a:buNone/>
            </a:pPr>
            <a:r>
              <a:rPr lang="en-US" sz="3200" dirty="0" err="1"/>
              <a:t>Poko</a:t>
            </a:r>
            <a:r>
              <a:rPr lang="en-US" sz="3200" dirty="0"/>
              <a:t> pun </a:t>
            </a:r>
            <a:r>
              <a:rPr lang="en-US" sz="3200" dirty="0" err="1"/>
              <a:t>nimiyo</a:t>
            </a:r>
            <a:endParaRPr lang="es-AR" sz="3200" dirty="0"/>
          </a:p>
          <a:p>
            <a:pPr>
              <a:buNone/>
            </a:pPr>
            <a:r>
              <a:rPr lang="en-US" sz="3200" dirty="0"/>
              <a:t>Tang </a:t>
            </a:r>
            <a:r>
              <a:rPr lang="en-US" sz="3200" dirty="0" err="1"/>
              <a:t>shini</a:t>
            </a:r>
            <a:r>
              <a:rPr lang="en-US" sz="3200" dirty="0"/>
              <a:t> </a:t>
            </a:r>
            <a:r>
              <a:rPr lang="en-US" sz="3200" dirty="0" err="1"/>
              <a:t>nekyotull</a:t>
            </a:r>
            <a:r>
              <a:rPr lang="en-US" sz="3200" dirty="0"/>
              <a:t> </a:t>
            </a:r>
            <a:endParaRPr lang="es-AR" sz="3200" dirty="0"/>
          </a:p>
          <a:p>
            <a:pPr>
              <a:buNone/>
            </a:pPr>
            <a:r>
              <a:rPr lang="en-US" sz="3200" dirty="0"/>
              <a:t>Donna </a:t>
            </a:r>
            <a:r>
              <a:rPr lang="en-US" sz="3200" dirty="0" err="1"/>
              <a:t>kan</a:t>
            </a:r>
            <a:r>
              <a:rPr lang="en-US" sz="3200" dirty="0"/>
              <a:t> tie</a:t>
            </a:r>
            <a:endParaRPr lang="es-AR" sz="3200" dirty="0"/>
          </a:p>
          <a:p>
            <a:pPr>
              <a:buNone/>
            </a:pPr>
            <a:r>
              <a:rPr lang="en-US" sz="3200" dirty="0"/>
              <a:t> </a:t>
            </a:r>
            <a:endParaRPr lang="es-AR" sz="3200" dirty="0"/>
          </a:p>
          <a:p>
            <a:pPr>
              <a:buNone/>
            </a:pPr>
            <a:r>
              <a:rPr lang="en-US" sz="3200" dirty="0" err="1"/>
              <a:t>Olmana</a:t>
            </a:r>
            <a:r>
              <a:rPr lang="en-US" sz="3200" dirty="0"/>
              <a:t> num </a:t>
            </a:r>
            <a:r>
              <a:rPr lang="en-US" sz="3200" dirty="0" err="1"/>
              <a:t>mun</a:t>
            </a:r>
            <a:r>
              <a:rPr lang="en-US" sz="3200" dirty="0"/>
              <a:t> </a:t>
            </a:r>
            <a:r>
              <a:rPr lang="en-US" sz="3200" dirty="0" err="1"/>
              <a:t>rul</a:t>
            </a:r>
            <a:r>
              <a:rPr lang="en-US" sz="3200" dirty="0"/>
              <a:t> </a:t>
            </a:r>
            <a:endParaRPr lang="es-AR" sz="3200" dirty="0"/>
          </a:p>
          <a:p>
            <a:pPr>
              <a:buNone/>
            </a:pPr>
            <a:r>
              <a:rPr lang="en-US" sz="3200" dirty="0" err="1"/>
              <a:t>Hul</a:t>
            </a:r>
            <a:r>
              <a:rPr lang="en-US" sz="3200" dirty="0"/>
              <a:t> </a:t>
            </a:r>
            <a:r>
              <a:rPr lang="en-US" sz="3200" dirty="0" err="1"/>
              <a:t>yun</a:t>
            </a:r>
            <a:r>
              <a:rPr lang="en-US" sz="3200" dirty="0"/>
              <a:t> </a:t>
            </a:r>
            <a:r>
              <a:rPr lang="en-US" sz="3200" dirty="0" err="1"/>
              <a:t>ji</a:t>
            </a:r>
            <a:r>
              <a:rPr lang="en-US" sz="3200" dirty="0"/>
              <a:t> mo run </a:t>
            </a:r>
            <a:r>
              <a:rPr lang="en-US" sz="3200" dirty="0" err="1"/>
              <a:t>tdao</a:t>
            </a:r>
            <a:endParaRPr lang="es-AR" sz="3200" dirty="0"/>
          </a:p>
          <a:p>
            <a:pPr>
              <a:buNone/>
            </a:pPr>
            <a:r>
              <a:rPr lang="en-US" sz="3200" dirty="0"/>
              <a:t> </a:t>
            </a:r>
            <a:endParaRPr lang="es-AR" sz="3200" dirty="0"/>
          </a:p>
          <a:p>
            <a:pPr>
              <a:buNone/>
            </a:pPr>
            <a:r>
              <a:rPr lang="en-US" sz="3200" dirty="0"/>
              <a:t>Ye, ye, ye, ye, ye, ye, ye…</a:t>
            </a:r>
            <a:endParaRPr lang="es-AR" sz="3200" dirty="0"/>
          </a:p>
          <a:p>
            <a:pPr>
              <a:buNone/>
            </a:pPr>
            <a:r>
              <a:rPr lang="es-AR" sz="3200" dirty="0"/>
              <a:t>Sarang </a:t>
            </a:r>
            <a:r>
              <a:rPr lang="es-AR" sz="3200" dirty="0" err="1"/>
              <a:t>hae</a:t>
            </a:r>
            <a:r>
              <a:rPr lang="es-AR" sz="3200" dirty="0"/>
              <a:t>, </a:t>
            </a:r>
            <a:r>
              <a:rPr lang="es-AR" sz="3200" dirty="0" err="1"/>
              <a:t>tang</a:t>
            </a:r>
            <a:r>
              <a:rPr lang="es-AR" sz="3200" dirty="0"/>
              <a:t> </a:t>
            </a:r>
            <a:r>
              <a:rPr lang="es-AR" sz="3200" dirty="0" err="1"/>
              <a:t>shi</a:t>
            </a:r>
            <a:r>
              <a:rPr lang="es-AR" sz="3200" dirty="0"/>
              <a:t> </a:t>
            </a:r>
            <a:r>
              <a:rPr lang="es-AR" sz="3200" dirty="0" err="1"/>
              <a:t>nul</a:t>
            </a:r>
            <a:endParaRPr lang="es-AR" sz="3200" dirty="0"/>
          </a:p>
          <a:p>
            <a:pPr>
              <a:buNone/>
            </a:pPr>
            <a:r>
              <a:rPr lang="es-AR" sz="3200" dirty="0" err="1"/>
              <a:t>Chong</a:t>
            </a:r>
            <a:r>
              <a:rPr lang="es-AR" sz="3200" dirty="0"/>
              <a:t> mal lo </a:t>
            </a:r>
            <a:r>
              <a:rPr lang="es-AR" sz="3200" dirty="0" err="1"/>
              <a:t>sarang</a:t>
            </a:r>
            <a:r>
              <a:rPr lang="es-AR" sz="3200" dirty="0"/>
              <a:t> </a:t>
            </a:r>
            <a:r>
              <a:rPr lang="es-AR" sz="3200" dirty="0" err="1"/>
              <a:t>hae</a:t>
            </a:r>
            <a:endParaRPr lang="es-AR" sz="3200" dirty="0"/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es-AR" sz="4400" b="1" dirty="0">
                <a:effectLst/>
              </a:rPr>
              <a:t>Tantas tierras amé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1556793"/>
            <a:ext cx="7467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/>
              <a:t>Estuve buscando sin poder hallar </a:t>
            </a:r>
            <a:endParaRPr lang="es-AR" dirty="0"/>
          </a:p>
          <a:p>
            <a:pPr>
              <a:buNone/>
            </a:pPr>
            <a:r>
              <a:rPr lang="es-ES" dirty="0"/>
              <a:t>una respuesta a mi soledad.</a:t>
            </a:r>
            <a:endParaRPr lang="es-AR" dirty="0"/>
          </a:p>
          <a:p>
            <a:pPr>
              <a:buNone/>
            </a:pPr>
            <a:r>
              <a:rPr lang="es-ES" dirty="0"/>
              <a:t>Siempre vagando en busca de mi ser,</a:t>
            </a:r>
            <a:endParaRPr lang="es-AR" dirty="0"/>
          </a:p>
          <a:p>
            <a:pPr>
              <a:buNone/>
            </a:pPr>
            <a:r>
              <a:rPr lang="es-ES" dirty="0"/>
              <a:t>nunca en mi mente paz pude tener.</a:t>
            </a:r>
            <a:endParaRPr lang="es-AR" dirty="0"/>
          </a:p>
          <a:p>
            <a:pPr>
              <a:buNone/>
            </a:pPr>
            <a:r>
              <a:rPr lang="es-ES" dirty="0"/>
              <a:t> </a:t>
            </a:r>
            <a:endParaRPr lang="es-AR" dirty="0"/>
          </a:p>
          <a:p>
            <a:pPr>
              <a:buNone/>
            </a:pPr>
            <a:r>
              <a:rPr lang="es-ES" b="1" dirty="0"/>
              <a:t>ESTRIBILLO</a:t>
            </a:r>
            <a:endParaRPr lang="es-AR" b="1" dirty="0"/>
          </a:p>
          <a:p>
            <a:pPr>
              <a:buNone/>
            </a:pPr>
            <a:r>
              <a:rPr lang="es-ES" dirty="0"/>
              <a:t>¡Cuántas tierras amé!</a:t>
            </a:r>
            <a:endParaRPr lang="es-AR" dirty="0"/>
          </a:p>
          <a:p>
            <a:pPr>
              <a:buNone/>
            </a:pPr>
            <a:r>
              <a:rPr lang="es-ES" dirty="0"/>
              <a:t>¡Tanto mar navegué!</a:t>
            </a:r>
            <a:endParaRPr lang="es-AR" dirty="0"/>
          </a:p>
          <a:p>
            <a:pPr>
              <a:buNone/>
            </a:pPr>
            <a:r>
              <a:rPr lang="es-ES" dirty="0"/>
              <a:t>Tanto tiempo ha pasado</a:t>
            </a:r>
            <a:endParaRPr lang="es-AR" dirty="0"/>
          </a:p>
          <a:p>
            <a:pPr>
              <a:buNone/>
            </a:pPr>
            <a:r>
              <a:rPr lang="es-ES" dirty="0"/>
              <a:t>tanto andar en soledad</a:t>
            </a: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928671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/>
              <a:t>Dentro de mi alma al fin una voz</a:t>
            </a:r>
            <a:endParaRPr lang="es-AR" dirty="0"/>
          </a:p>
          <a:p>
            <a:pPr>
              <a:buNone/>
            </a:pPr>
            <a:r>
              <a:rPr lang="es-ES" dirty="0"/>
              <a:t>me hizo llegar a este hermoso país.</a:t>
            </a:r>
            <a:endParaRPr lang="es-AR" dirty="0"/>
          </a:p>
          <a:p>
            <a:pPr>
              <a:buNone/>
            </a:pPr>
            <a:r>
              <a:rPr lang="es-ES" dirty="0"/>
              <a:t>Gente agradable he encontrado aquí,</a:t>
            </a:r>
            <a:endParaRPr lang="es-AR" dirty="0"/>
          </a:p>
          <a:p>
            <a:pPr>
              <a:buNone/>
            </a:pPr>
            <a:r>
              <a:rPr lang="es-ES" dirty="0"/>
              <a:t>brota de mi alma alegría por ti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r>
              <a:rPr lang="es-ES" b="1" dirty="0"/>
              <a:t>ESTRIBILLO</a:t>
            </a:r>
            <a:endParaRPr lang="es-AR" b="1" dirty="0"/>
          </a:p>
          <a:p>
            <a:pPr>
              <a:buNone/>
            </a:pPr>
            <a:r>
              <a:rPr lang="es-ES" dirty="0"/>
              <a:t>¡Cuántas tierras amé!</a:t>
            </a:r>
            <a:endParaRPr lang="es-AR" dirty="0"/>
          </a:p>
          <a:p>
            <a:pPr>
              <a:buNone/>
            </a:pPr>
            <a:r>
              <a:rPr lang="es-ES" dirty="0"/>
              <a:t>¡Tanto mar navegué!</a:t>
            </a:r>
            <a:endParaRPr lang="es-AR" dirty="0"/>
          </a:p>
          <a:p>
            <a:pPr>
              <a:buNone/>
            </a:pPr>
            <a:r>
              <a:rPr lang="es-ES" dirty="0"/>
              <a:t>Tanto tiempo ha pasado</a:t>
            </a:r>
            <a:endParaRPr lang="es-AR" dirty="0"/>
          </a:p>
          <a:p>
            <a:pPr>
              <a:buNone/>
            </a:pPr>
            <a:r>
              <a:rPr lang="es-ES" dirty="0"/>
              <a:t>tanto andar en soledad</a:t>
            </a:r>
          </a:p>
          <a:p>
            <a:pPr>
              <a:buNone/>
            </a:pPr>
            <a:endParaRPr lang="es-ES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es-AR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857233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/>
              <a:t>Nuestra alegría hace al mundo feliz,</a:t>
            </a:r>
            <a:endParaRPr lang="es-AR" dirty="0"/>
          </a:p>
          <a:p>
            <a:pPr>
              <a:buNone/>
            </a:pPr>
            <a:r>
              <a:rPr lang="es-ES" dirty="0"/>
              <a:t>brillan sus caras con brillo del sol,</a:t>
            </a:r>
            <a:endParaRPr lang="es-AR" dirty="0"/>
          </a:p>
          <a:p>
            <a:pPr>
              <a:buNone/>
            </a:pPr>
            <a:r>
              <a:rPr lang="es-ES" dirty="0"/>
              <a:t>todas las razas son una desde hoy,</a:t>
            </a:r>
            <a:endParaRPr lang="es-AR" dirty="0"/>
          </a:p>
          <a:p>
            <a:pPr>
              <a:buNone/>
            </a:pPr>
            <a:r>
              <a:rPr lang="es-ES" dirty="0"/>
              <a:t>El Padre ríe, la vida empezó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r>
              <a:rPr lang="es-ES" b="1" dirty="0"/>
              <a:t>ESTRIBILLO</a:t>
            </a:r>
            <a:endParaRPr lang="es-AR" b="1" dirty="0"/>
          </a:p>
          <a:p>
            <a:pPr>
              <a:buNone/>
            </a:pPr>
            <a:r>
              <a:rPr lang="es-ES" dirty="0"/>
              <a:t>¡Cuántas tierras amé!</a:t>
            </a:r>
            <a:endParaRPr lang="es-AR" dirty="0"/>
          </a:p>
          <a:p>
            <a:pPr>
              <a:buNone/>
            </a:pPr>
            <a:r>
              <a:rPr lang="es-ES" dirty="0"/>
              <a:t>¡Tanto mar navegué!</a:t>
            </a:r>
            <a:endParaRPr lang="es-AR" dirty="0"/>
          </a:p>
          <a:p>
            <a:pPr>
              <a:buNone/>
            </a:pPr>
            <a:r>
              <a:rPr lang="es-ES" dirty="0"/>
              <a:t>Tanto tiempo ha pasado</a:t>
            </a:r>
            <a:endParaRPr lang="es-AR" dirty="0"/>
          </a:p>
          <a:p>
            <a:pPr>
              <a:buNone/>
            </a:pPr>
            <a:r>
              <a:rPr lang="es-ES" dirty="0"/>
              <a:t>tanto andar en soledad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AR" dirty="0"/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8062" y="332656"/>
            <a:ext cx="8229600" cy="1143000"/>
          </a:xfrm>
        </p:spPr>
        <p:txBody>
          <a:bodyPr/>
          <a:lstStyle/>
          <a:p>
            <a:pPr algn="ctr"/>
            <a:r>
              <a:rPr lang="es-AR" dirty="0">
                <a:effectLst/>
              </a:rPr>
              <a:t> </a:t>
            </a:r>
            <a:r>
              <a:rPr lang="es-AR" b="1" dirty="0">
                <a:effectLst/>
              </a:rPr>
              <a:t>Mi verdadero yo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1556792"/>
            <a:ext cx="8229600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2700" dirty="0"/>
              <a:t>Si pierdo la esperanza, si pierdo la confianza</a:t>
            </a:r>
          </a:p>
          <a:p>
            <a:pPr marL="0" indent="0">
              <a:buNone/>
            </a:pPr>
            <a:r>
              <a:rPr lang="es-AR" sz="2700" dirty="0"/>
              <a:t>que quedará de mi, como podré vivir.</a:t>
            </a:r>
          </a:p>
          <a:p>
            <a:pPr marL="0" indent="0">
              <a:buNone/>
            </a:pPr>
            <a:r>
              <a:rPr lang="es-AR" sz="2700" dirty="0"/>
              <a:t> La vida es un camino, sin punto de inicio.</a:t>
            </a:r>
          </a:p>
          <a:p>
            <a:pPr marL="0" indent="0">
              <a:buNone/>
            </a:pPr>
            <a:r>
              <a:rPr lang="es-AR" sz="2700" dirty="0"/>
              <a:t>Soy parte de un plan, sin tiempo ni lugar </a:t>
            </a:r>
          </a:p>
          <a:p>
            <a:pPr marL="0" indent="0">
              <a:buNone/>
            </a:pPr>
            <a:endParaRPr lang="es-AR" sz="2700" dirty="0"/>
          </a:p>
          <a:p>
            <a:pPr marL="0" indent="0">
              <a:buNone/>
            </a:pPr>
            <a:r>
              <a:rPr lang="es-AR" sz="2700" dirty="0"/>
              <a:t>Y que se puede hacer, el mundo es mucho más</a:t>
            </a:r>
          </a:p>
          <a:p>
            <a:pPr marL="0" indent="0">
              <a:buNone/>
            </a:pPr>
            <a:r>
              <a:rPr lang="es-AR" sz="2700" dirty="0"/>
              <a:t>Que gente en movimiento; </a:t>
            </a:r>
          </a:p>
          <a:p>
            <a:pPr marL="0" indent="0">
              <a:buNone/>
            </a:pPr>
            <a:r>
              <a:rPr lang="es-AR" sz="2700" dirty="0"/>
              <a:t>Porque tanto pensar, nada podrá cambiar,</a:t>
            </a:r>
          </a:p>
          <a:p>
            <a:pPr marL="0" indent="0">
              <a:buNone/>
            </a:pPr>
            <a:r>
              <a:rPr lang="es-AR" sz="2700" dirty="0"/>
              <a:t>Hay algo más interno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8096" y="500043"/>
            <a:ext cx="10264654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700" b="1" dirty="0"/>
              <a:t>ESTRIBILLO</a:t>
            </a:r>
          </a:p>
          <a:p>
            <a:pPr marL="0" indent="0">
              <a:buNone/>
            </a:pPr>
            <a:r>
              <a:rPr lang="es-AR" sz="2700" dirty="0"/>
              <a:t>Somos parte de un todo que hay que armonizar,</a:t>
            </a:r>
          </a:p>
          <a:p>
            <a:pPr marL="0" indent="0">
              <a:buNone/>
            </a:pPr>
            <a:r>
              <a:rPr lang="es-AR" sz="2700" dirty="0"/>
              <a:t>Somos piezas preciosas de algo universal</a:t>
            </a:r>
          </a:p>
          <a:p>
            <a:pPr marL="0" indent="0">
              <a:buNone/>
            </a:pPr>
            <a:r>
              <a:rPr lang="es-AR" sz="2700" dirty="0"/>
              <a:t>Si miramos las cosas desde nuestro lugar </a:t>
            </a:r>
          </a:p>
          <a:p>
            <a:pPr marL="0" indent="0">
              <a:buNone/>
            </a:pPr>
            <a:r>
              <a:rPr lang="es-AR" sz="2700" dirty="0"/>
              <a:t>Obviaremos aquello que está detrás. </a:t>
            </a:r>
          </a:p>
          <a:p>
            <a:pPr marL="0" indent="0">
              <a:buNone/>
            </a:pPr>
            <a:endParaRPr lang="es-AR" sz="2700" dirty="0"/>
          </a:p>
          <a:p>
            <a:pPr marL="0" indent="0">
              <a:buNone/>
            </a:pPr>
            <a:r>
              <a:rPr lang="es-AR" sz="2700" dirty="0"/>
              <a:t>Si pierdo perspectiva, si pierdo la empatía</a:t>
            </a:r>
          </a:p>
          <a:p>
            <a:pPr marL="0" indent="0">
              <a:buNone/>
            </a:pPr>
            <a:r>
              <a:rPr lang="es-AR" sz="2700" dirty="0"/>
              <a:t>En quién podré creer, con quién compartiré </a:t>
            </a:r>
          </a:p>
          <a:p>
            <a:pPr marL="0" indent="0">
              <a:buNone/>
            </a:pPr>
            <a:r>
              <a:rPr lang="es-AR" sz="2700" dirty="0"/>
              <a:t>Mi mundo no es el mundo, </a:t>
            </a:r>
          </a:p>
          <a:p>
            <a:pPr marL="0" indent="0">
              <a:buNone/>
            </a:pPr>
            <a:r>
              <a:rPr lang="es-AR" sz="2700" dirty="0"/>
              <a:t>mi tiempo no es el tiempo,</a:t>
            </a:r>
          </a:p>
          <a:p>
            <a:pPr marL="0" indent="0">
              <a:buNone/>
            </a:pPr>
            <a:r>
              <a:rPr lang="es-AR" sz="2700" dirty="0"/>
              <a:t>Un resultado soy, de alguien que me creó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260648"/>
            <a:ext cx="8229600" cy="65973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AR" sz="2900" dirty="0"/>
              <a:t>Y que se puede hacer, el mundo es mucho más</a:t>
            </a:r>
          </a:p>
          <a:p>
            <a:pPr marL="0" indent="0">
              <a:buNone/>
            </a:pPr>
            <a:r>
              <a:rPr lang="es-AR" sz="2900" dirty="0"/>
              <a:t>Que gente en movimiento; </a:t>
            </a:r>
          </a:p>
          <a:p>
            <a:pPr marL="0" indent="0">
              <a:buNone/>
            </a:pPr>
            <a:r>
              <a:rPr lang="es-AR" sz="2900" dirty="0"/>
              <a:t>Porque tanto pensar, nada podrá cambiar,</a:t>
            </a:r>
          </a:p>
          <a:p>
            <a:pPr marL="0" indent="0">
              <a:buNone/>
            </a:pPr>
            <a:r>
              <a:rPr lang="es-AR" sz="2900" dirty="0"/>
              <a:t>Hay algo más interno</a:t>
            </a:r>
          </a:p>
          <a:p>
            <a:pPr marL="0" indent="0">
              <a:buNone/>
            </a:pPr>
            <a:endParaRPr lang="es-AR" sz="2900" dirty="0"/>
          </a:p>
          <a:p>
            <a:pPr marL="0" indent="0">
              <a:buNone/>
            </a:pPr>
            <a:r>
              <a:rPr lang="es-AR" sz="2900" b="1" dirty="0"/>
              <a:t>ESTRIBILLO</a:t>
            </a:r>
          </a:p>
          <a:p>
            <a:pPr marL="0" indent="0">
              <a:buNone/>
            </a:pPr>
            <a:r>
              <a:rPr lang="es-AR" sz="2900" dirty="0"/>
              <a:t>Somos parte de un todo que hay que armonizar,</a:t>
            </a:r>
          </a:p>
          <a:p>
            <a:pPr marL="0" indent="0">
              <a:buNone/>
            </a:pPr>
            <a:r>
              <a:rPr lang="es-AR" sz="2900" dirty="0"/>
              <a:t>Somos piezas preciosas de algo universal</a:t>
            </a:r>
          </a:p>
          <a:p>
            <a:pPr marL="0" indent="0">
              <a:buNone/>
            </a:pPr>
            <a:r>
              <a:rPr lang="es-AR" sz="2900" dirty="0"/>
              <a:t>Si miramos las cosas desde nuestro lugar Obviaremos aquello que está detrás.</a:t>
            </a:r>
          </a:p>
          <a:p>
            <a:pPr marL="0" indent="0">
              <a:buNone/>
            </a:pPr>
            <a:endParaRPr lang="es-AR" sz="2900" dirty="0"/>
          </a:p>
          <a:p>
            <a:pPr marL="0" indent="0">
              <a:buNone/>
            </a:pPr>
            <a:r>
              <a:rPr lang="es-AR" sz="2900" b="1" dirty="0"/>
              <a:t>PUENTE</a:t>
            </a:r>
          </a:p>
          <a:p>
            <a:pPr marL="0" indent="0">
              <a:buNone/>
            </a:pPr>
            <a:r>
              <a:rPr lang="es-AR" sz="2900" dirty="0"/>
              <a:t>Y junto a ti valgo más, pienso mejor;</a:t>
            </a:r>
          </a:p>
          <a:p>
            <a:pPr marL="0" indent="0">
              <a:buNone/>
            </a:pPr>
            <a:r>
              <a:rPr lang="es-AR" sz="2900" dirty="0"/>
              <a:t>Encuentro sentido, trasciende mi amor;</a:t>
            </a:r>
          </a:p>
          <a:p>
            <a:pPr marL="0" indent="0">
              <a:buNone/>
            </a:pPr>
            <a:r>
              <a:rPr lang="es-AR" sz="2900" dirty="0"/>
              <a:t>y junto a ti vivo más, pienso mejor.</a:t>
            </a:r>
          </a:p>
          <a:p>
            <a:pPr marL="0" indent="0">
              <a:buNone/>
            </a:pPr>
            <a:r>
              <a:rPr lang="es-AR" sz="2900" dirty="0"/>
              <a:t>Descubro el camino, soy yo, mi verdadero yo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grpSp>
        <p:nvGrpSpPr>
          <p:cNvPr id="8" name="3 Grupo"/>
          <p:cNvGrpSpPr/>
          <p:nvPr/>
        </p:nvGrpSpPr>
        <p:grpSpPr>
          <a:xfrm>
            <a:off x="8028334" y="5157192"/>
            <a:ext cx="1584176" cy="648072"/>
            <a:chOff x="5868144" y="5517232"/>
            <a:chExt cx="1584176" cy="648072"/>
          </a:xfrm>
        </p:grpSpPr>
        <p:sp>
          <p:nvSpPr>
            <p:cNvPr id="9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22410" y="214290"/>
            <a:ext cx="6257940" cy="1399032"/>
          </a:xfrm>
          <a:effectLst/>
        </p:spPr>
        <p:txBody>
          <a:bodyPr/>
          <a:lstStyle/>
          <a:p>
            <a:pPr algn="ctr"/>
            <a:r>
              <a:rPr lang="es-AR" dirty="0">
                <a:ln w="6350">
                  <a:noFill/>
                </a:ln>
              </a:rPr>
              <a:t> </a:t>
            </a:r>
            <a:r>
              <a:rPr lang="es-AR" b="1" dirty="0">
                <a:ln w="6350">
                  <a:noFill/>
                </a:ln>
                <a:effectLst/>
              </a:rPr>
              <a:t>Desde ahora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22410" y="1428736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700" dirty="0"/>
              <a:t>Desde ahora la vida cambia, </a:t>
            </a:r>
          </a:p>
          <a:p>
            <a:pPr>
              <a:buNone/>
            </a:pPr>
            <a:r>
              <a:rPr lang="es-AR" sz="2700" dirty="0"/>
              <a:t>desde ahora eres mi sol</a:t>
            </a:r>
          </a:p>
          <a:p>
            <a:pPr>
              <a:buNone/>
            </a:pPr>
            <a:r>
              <a:rPr lang="es-AR" sz="2700" dirty="0"/>
              <a:t>has venido para salvarme,</a:t>
            </a:r>
          </a:p>
          <a:p>
            <a:pPr>
              <a:buNone/>
            </a:pPr>
            <a:r>
              <a:rPr lang="es-AR" sz="2700" dirty="0"/>
              <a:t>el momento es hoy</a:t>
            </a:r>
          </a:p>
          <a:p>
            <a:pPr>
              <a:buNone/>
            </a:pPr>
            <a:r>
              <a:rPr lang="es-AR" sz="2700" dirty="0"/>
              <a:t> </a:t>
            </a:r>
          </a:p>
          <a:p>
            <a:pPr>
              <a:buNone/>
            </a:pPr>
            <a:r>
              <a:rPr lang="es-AR" sz="2700" dirty="0"/>
              <a:t>Desde ahora bendito eres tú, </a:t>
            </a:r>
          </a:p>
          <a:p>
            <a:pPr>
              <a:buNone/>
            </a:pPr>
            <a:r>
              <a:rPr lang="es-AR" sz="2700" dirty="0"/>
              <a:t>cada instante me cuida tu amor</a:t>
            </a:r>
          </a:p>
          <a:p>
            <a:pPr>
              <a:buNone/>
            </a:pPr>
            <a:r>
              <a:rPr lang="es-AR" sz="2700" dirty="0"/>
              <a:t>es tu aire que anima mi alma,</a:t>
            </a:r>
          </a:p>
          <a:p>
            <a:pPr>
              <a:buNone/>
            </a:pPr>
            <a:r>
              <a:rPr lang="es-AR" sz="2700" dirty="0"/>
              <a:t>el momento es hoy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550" y="267494"/>
            <a:ext cx="8579296" cy="1399032"/>
          </a:xfrm>
        </p:spPr>
        <p:txBody>
          <a:bodyPr/>
          <a:lstStyle/>
          <a:p>
            <a:r>
              <a:rPr lang="es-AR" b="1" dirty="0">
                <a:ln>
                  <a:noFill/>
                </a:ln>
                <a:effectLst/>
              </a:rPr>
              <a:t>La canción de los Vencedores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Oh cantad hosannas al Señor,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ofreciendo amor con humildad.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Sírvele feliz porque tu Señor,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la nueva vida te dará.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Buscaremos hasta poder hallar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la añorada gloria del Señor.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  <a:endParaRPr lang="es-AR" sz="2600" b="1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Cantaremos una canción de paz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en Su mundo de felicidad.(bis)</a:t>
            </a:r>
            <a:endParaRPr lang="es-AR" sz="2600" dirty="0">
              <a:latin typeface="+mj-lt"/>
            </a:endParaRP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92867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AR" sz="2700" b="1" dirty="0"/>
              <a:t>ESTRIBILLO</a:t>
            </a:r>
          </a:p>
          <a:p>
            <a:pPr>
              <a:buNone/>
            </a:pPr>
            <a:r>
              <a:rPr lang="es-AR" sz="2700" dirty="0"/>
              <a:t>Te doy mis manos y mi corazón,</a:t>
            </a:r>
          </a:p>
          <a:p>
            <a:pPr>
              <a:buNone/>
            </a:pPr>
            <a:r>
              <a:rPr lang="es-AR" sz="2700" dirty="0"/>
              <a:t>Confío tanto en ti mi vida yo te doy</a:t>
            </a:r>
          </a:p>
          <a:p>
            <a:pPr>
              <a:buNone/>
            </a:pPr>
            <a:r>
              <a:rPr lang="es-AR" sz="2700" dirty="0"/>
              <a:t>Contigo lo que sueño es real, </a:t>
            </a:r>
          </a:p>
          <a:p>
            <a:pPr>
              <a:buNone/>
            </a:pPr>
            <a:r>
              <a:rPr lang="es-AR" sz="2700" dirty="0"/>
              <a:t>y así será, tu y yo, en libertad.</a:t>
            </a:r>
          </a:p>
          <a:p>
            <a:pPr>
              <a:buNone/>
            </a:pPr>
            <a:r>
              <a:rPr lang="es-AR" sz="2700" dirty="0"/>
              <a:t> </a:t>
            </a:r>
          </a:p>
          <a:p>
            <a:pPr>
              <a:buNone/>
            </a:pPr>
            <a:r>
              <a:rPr lang="es-AR" sz="2700" dirty="0"/>
              <a:t>Desde ahora, </a:t>
            </a:r>
          </a:p>
          <a:p>
            <a:pPr>
              <a:buNone/>
            </a:pPr>
            <a:r>
              <a:rPr lang="es-AR" sz="2700" dirty="0"/>
              <a:t>yo te prometo mientras viva te voy a amar</a:t>
            </a:r>
          </a:p>
          <a:p>
            <a:pPr>
              <a:buNone/>
            </a:pPr>
            <a:r>
              <a:rPr lang="es-AR" sz="2700" dirty="0"/>
              <a:t>frente a todo lo bueno y lo malo </a:t>
            </a:r>
          </a:p>
          <a:p>
            <a:pPr>
              <a:buNone/>
            </a:pPr>
            <a:r>
              <a:rPr lang="es-AR" sz="2700" dirty="0"/>
              <a:t>el momento es hoy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980728"/>
            <a:ext cx="8676456" cy="48771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AR" sz="2800" dirty="0"/>
              <a:t>Tu eres la razón de mi existir,</a:t>
            </a:r>
          </a:p>
          <a:p>
            <a:pPr>
              <a:buNone/>
            </a:pPr>
            <a:r>
              <a:rPr lang="es-AR" sz="2800" dirty="0"/>
              <a:t> y ahora creo en el amor gracias a ti</a:t>
            </a:r>
          </a:p>
          <a:p>
            <a:pPr>
              <a:buNone/>
            </a:pPr>
            <a:r>
              <a:rPr lang="es-AR" sz="2800" dirty="0"/>
              <a:t>todo lo que sueño es real, </a:t>
            </a:r>
          </a:p>
          <a:p>
            <a:pPr>
              <a:buNone/>
            </a:pPr>
            <a:r>
              <a:rPr lang="es-AR" sz="2800" dirty="0"/>
              <a:t>y así será tu y yo en libertad</a:t>
            </a:r>
          </a:p>
          <a:p>
            <a:pPr>
              <a:buNone/>
            </a:pPr>
            <a:endParaRPr lang="es-AR" sz="2800" dirty="0"/>
          </a:p>
          <a:p>
            <a:pPr>
              <a:buNone/>
            </a:pPr>
            <a:r>
              <a:rPr lang="es-AR" sz="2800" dirty="0"/>
              <a:t>Desde ahora, </a:t>
            </a:r>
          </a:p>
          <a:p>
            <a:pPr>
              <a:buNone/>
            </a:pPr>
            <a:r>
              <a:rPr lang="es-AR" sz="2800" dirty="0"/>
              <a:t>yo te prometo mientras viva te haré feliz</a:t>
            </a:r>
          </a:p>
          <a:p>
            <a:pPr>
              <a:buNone/>
            </a:pPr>
            <a:r>
              <a:rPr lang="es-AR" sz="2800" dirty="0"/>
              <a:t>has venido para salvarme, justo a tiempo</a:t>
            </a:r>
          </a:p>
          <a:p>
            <a:pPr>
              <a:buNone/>
            </a:pPr>
            <a:r>
              <a:rPr lang="es-AR" sz="2800" dirty="0"/>
              <a:t>has venido para salvarme, </a:t>
            </a:r>
          </a:p>
          <a:p>
            <a:pPr>
              <a:buNone/>
            </a:pPr>
            <a:r>
              <a:rPr lang="es-AR" sz="2800" dirty="0"/>
              <a:t>el momento es hoy</a:t>
            </a:r>
          </a:p>
          <a:p>
            <a:pPr>
              <a:buNone/>
            </a:pPr>
            <a:r>
              <a:rPr lang="es-AR" sz="2800" dirty="0"/>
              <a:t>es hoy</a:t>
            </a:r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379662" y="44624"/>
            <a:ext cx="4700598" cy="1143000"/>
          </a:xfrm>
        </p:spPr>
        <p:txBody>
          <a:bodyPr>
            <a:normAutofit/>
          </a:bodyPr>
          <a:lstStyle/>
          <a:p>
            <a:r>
              <a:rPr lang="es-AR" sz="4400" b="1" dirty="0">
                <a:effectLst/>
              </a:rPr>
              <a:t>Cara a cara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619622" y="1412776"/>
            <a:ext cx="8229600" cy="53292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3200" dirty="0"/>
              <a:t>Solamente una palabra, </a:t>
            </a:r>
          </a:p>
          <a:p>
            <a:pPr>
              <a:buNone/>
            </a:pPr>
            <a:r>
              <a:rPr lang="es-AR" sz="3200" dirty="0"/>
              <a:t>Solamente una oración</a:t>
            </a:r>
          </a:p>
          <a:p>
            <a:pPr>
              <a:buNone/>
            </a:pPr>
            <a:r>
              <a:rPr lang="es-AR" sz="3200" dirty="0"/>
              <a:t>cuando llegue a tu presencia o Señor, </a:t>
            </a:r>
          </a:p>
          <a:p>
            <a:pPr>
              <a:buNone/>
            </a:pPr>
            <a:r>
              <a:rPr lang="es-AR" sz="3200" dirty="0"/>
              <a:t>no me importa en qué lugar</a:t>
            </a:r>
          </a:p>
          <a:p>
            <a:pPr>
              <a:buNone/>
            </a:pPr>
            <a:r>
              <a:rPr lang="es-AR" sz="3200" dirty="0"/>
              <a:t>de la mesa me hagas sentar, </a:t>
            </a:r>
          </a:p>
          <a:p>
            <a:pPr>
              <a:buNone/>
            </a:pPr>
            <a:r>
              <a:rPr lang="es-AR" sz="3200" dirty="0"/>
              <a:t>o el color de mi corona</a:t>
            </a:r>
          </a:p>
          <a:p>
            <a:pPr>
              <a:buNone/>
            </a:pPr>
            <a:r>
              <a:rPr lang="es-AR" sz="3200" dirty="0"/>
              <a:t>si la llego a ganar</a:t>
            </a:r>
          </a:p>
          <a:p>
            <a:pPr>
              <a:buNone/>
            </a:pPr>
            <a:r>
              <a:rPr lang="es-AR" sz="3000" b="1"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1340768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AR" sz="3600" dirty="0"/>
              <a:t>Solamente una palabra, </a:t>
            </a:r>
          </a:p>
          <a:p>
            <a:pPr>
              <a:buNone/>
            </a:pPr>
            <a:r>
              <a:rPr lang="es-AR" sz="3600" dirty="0"/>
              <a:t>si es que aun me queda voz</a:t>
            </a:r>
          </a:p>
          <a:p>
            <a:pPr>
              <a:buNone/>
            </a:pPr>
            <a:r>
              <a:rPr lang="es-AR" sz="3600" dirty="0"/>
              <a:t>y si logro articularla en tu presencia, </a:t>
            </a:r>
          </a:p>
          <a:p>
            <a:pPr>
              <a:buNone/>
            </a:pPr>
            <a:r>
              <a:rPr lang="es-AR" sz="3600" dirty="0"/>
              <a:t>no te quiero hacer preguntas</a:t>
            </a:r>
          </a:p>
          <a:p>
            <a:pPr>
              <a:buNone/>
            </a:pPr>
            <a:r>
              <a:rPr lang="es-AR" sz="3600" dirty="0"/>
              <a:t>solo una petición, </a:t>
            </a:r>
          </a:p>
          <a:p>
            <a:pPr>
              <a:buNone/>
            </a:pPr>
            <a:r>
              <a:rPr lang="es-AR" sz="3600" dirty="0"/>
              <a:t>y si puede ser a solas </a:t>
            </a:r>
          </a:p>
          <a:p>
            <a:pPr>
              <a:buNone/>
            </a:pPr>
            <a:r>
              <a:rPr lang="es-AR" sz="3600" dirty="0"/>
              <a:t>mucho mejor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926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89425" y="116633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3000" b="1" dirty="0"/>
              <a:t>ESTRIBILLO</a:t>
            </a:r>
          </a:p>
          <a:p>
            <a:pPr>
              <a:buNone/>
            </a:pPr>
            <a:r>
              <a:rPr lang="es-AR" sz="3000" dirty="0"/>
              <a:t>Solo déjame mirarte cara a cara, </a:t>
            </a:r>
          </a:p>
          <a:p>
            <a:pPr>
              <a:buNone/>
            </a:pPr>
            <a:r>
              <a:rPr lang="es-AR" sz="3000" dirty="0"/>
              <a:t>y perderme como un niño en tu mirada</a:t>
            </a:r>
          </a:p>
          <a:p>
            <a:pPr>
              <a:buNone/>
            </a:pPr>
            <a:r>
              <a:rPr lang="es-AR" sz="3000" dirty="0"/>
              <a:t>y que pase mucho tiempo, </a:t>
            </a:r>
          </a:p>
          <a:p>
            <a:pPr>
              <a:buNone/>
            </a:pPr>
            <a:r>
              <a:rPr lang="es-AR" sz="3000" dirty="0"/>
              <a:t>y que nadie diga nada</a:t>
            </a:r>
          </a:p>
          <a:p>
            <a:pPr>
              <a:buNone/>
            </a:pPr>
            <a:r>
              <a:rPr lang="es-AR" sz="3000" dirty="0"/>
              <a:t>porque estoy viendo </a:t>
            </a:r>
          </a:p>
          <a:p>
            <a:pPr>
              <a:buNone/>
            </a:pPr>
            <a:r>
              <a:rPr lang="es-AR" sz="3000" dirty="0"/>
              <a:t>al maestro cara a cara</a:t>
            </a:r>
          </a:p>
          <a:p>
            <a:pPr>
              <a:buNone/>
            </a:pPr>
            <a:r>
              <a:rPr lang="es-AR" sz="3000" dirty="0"/>
              <a:t>que se ahogue mi recuerdo en tu mirada</a:t>
            </a:r>
          </a:p>
          <a:p>
            <a:pPr>
              <a:buNone/>
            </a:pPr>
            <a:r>
              <a:rPr lang="es-AR" sz="3000" dirty="0"/>
              <a:t>quiero amarte en el silencio y sin palabras </a:t>
            </a:r>
          </a:p>
          <a:p>
            <a:pPr>
              <a:buNone/>
            </a:pPr>
            <a:r>
              <a:rPr lang="es-AR" sz="3000" dirty="0"/>
              <a:t>y que pase mucho tiempo </a:t>
            </a:r>
          </a:p>
          <a:p>
            <a:pPr>
              <a:buNone/>
            </a:pPr>
            <a:r>
              <a:rPr lang="es-AR" sz="3000" dirty="0"/>
              <a:t>y que nadie diga nada</a:t>
            </a:r>
          </a:p>
          <a:p>
            <a:pPr>
              <a:buNone/>
            </a:pPr>
            <a:r>
              <a:rPr lang="es-AR" sz="3000" dirty="0"/>
              <a:t>solo déjame mirarte cara a cara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8096" y="785794"/>
            <a:ext cx="8229600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3000" dirty="0"/>
              <a:t>Solamente una palabra, </a:t>
            </a:r>
          </a:p>
          <a:p>
            <a:pPr>
              <a:buNone/>
            </a:pPr>
            <a:r>
              <a:rPr lang="es-AR" sz="3000" dirty="0"/>
              <a:t>solamente una oración</a:t>
            </a:r>
          </a:p>
          <a:p>
            <a:pPr>
              <a:buNone/>
            </a:pPr>
            <a:r>
              <a:rPr lang="es-AR" sz="3000" dirty="0"/>
              <a:t>cuando llegue a tu presencia o Señor, </a:t>
            </a:r>
          </a:p>
          <a:p>
            <a:pPr>
              <a:buNone/>
            </a:pPr>
            <a:r>
              <a:rPr lang="es-AR" sz="3000" dirty="0"/>
              <a:t>no me importa en qué lugar</a:t>
            </a:r>
          </a:p>
          <a:p>
            <a:pPr>
              <a:buNone/>
            </a:pPr>
            <a:r>
              <a:rPr lang="es-AR" sz="3000" dirty="0"/>
              <a:t>de la mesa me hagas sentar, </a:t>
            </a:r>
          </a:p>
          <a:p>
            <a:pPr>
              <a:buNone/>
            </a:pPr>
            <a:r>
              <a:rPr lang="es-AR" sz="3000" dirty="0"/>
              <a:t>o el color de mi corona</a:t>
            </a:r>
          </a:p>
          <a:p>
            <a:pPr>
              <a:buNone/>
            </a:pPr>
            <a:r>
              <a:rPr lang="es-AR" sz="3000" dirty="0"/>
              <a:t>si la llego a ganar</a:t>
            </a:r>
          </a:p>
          <a:p>
            <a:pPr>
              <a:buNone/>
            </a:pPr>
            <a:r>
              <a:rPr lang="es-AR" sz="3000" b="1"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548680"/>
            <a:ext cx="896281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2700" b="1" dirty="0"/>
              <a:t>2do ESTRIBILLO</a:t>
            </a:r>
          </a:p>
          <a:p>
            <a:pPr>
              <a:buNone/>
            </a:pPr>
            <a:r>
              <a:rPr lang="es-AR" sz="2700" dirty="0"/>
              <a:t>Solo déjame mirarte cara a cara</a:t>
            </a:r>
          </a:p>
          <a:p>
            <a:pPr>
              <a:buNone/>
            </a:pPr>
            <a:r>
              <a:rPr lang="es-AR" sz="2700" dirty="0"/>
              <a:t>aunque caiga derretido en tu mirada</a:t>
            </a:r>
          </a:p>
          <a:p>
            <a:pPr>
              <a:buNone/>
            </a:pPr>
            <a:r>
              <a:rPr lang="es-AR" sz="2700" dirty="0"/>
              <a:t>derrotado y desde el suelo, tembloroso y sin aliento</a:t>
            </a:r>
          </a:p>
          <a:p>
            <a:pPr>
              <a:buNone/>
            </a:pPr>
            <a:r>
              <a:rPr lang="es-AR" sz="2700" dirty="0"/>
              <a:t>aun te seguiré mirando, mi maestro;</a:t>
            </a:r>
          </a:p>
          <a:p>
            <a:pPr>
              <a:buNone/>
            </a:pPr>
            <a:r>
              <a:rPr lang="es-AR" sz="2700" dirty="0"/>
              <a:t>cuando caiga ante tus plantas de rodillas</a:t>
            </a:r>
          </a:p>
          <a:p>
            <a:pPr>
              <a:buNone/>
            </a:pPr>
            <a:r>
              <a:rPr lang="es-AR" sz="2700" dirty="0"/>
              <a:t>déjame llorar pegado a tus heridas</a:t>
            </a:r>
          </a:p>
          <a:p>
            <a:pPr>
              <a:buNone/>
            </a:pPr>
            <a:r>
              <a:rPr lang="es-AR" sz="2700" dirty="0"/>
              <a:t>y que pase mucho tiempo y que nadie </a:t>
            </a:r>
          </a:p>
          <a:p>
            <a:pPr>
              <a:buNone/>
            </a:pPr>
            <a:r>
              <a:rPr lang="es-AR" sz="2700" dirty="0"/>
              <a:t>me lo impida que he esperado este momento </a:t>
            </a:r>
          </a:p>
          <a:p>
            <a:pPr>
              <a:buNone/>
            </a:pPr>
            <a:r>
              <a:rPr lang="es-AR" sz="2700" dirty="0"/>
              <a:t>toda mi vida</a:t>
            </a:r>
          </a:p>
          <a:p>
            <a:endParaRPr lang="es-AR" sz="3000" b="1" dirty="0"/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19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400" b="1" dirty="0">
                <a:ln>
                  <a:noFill/>
                </a:ln>
                <a:effectLst/>
              </a:rPr>
              <a:t>Aquí estoy yo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658" y="1428737"/>
            <a:ext cx="8229600" cy="48574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AR" dirty="0"/>
              <a:t>No quiero perder las cosas que me quedan por hacer </a:t>
            </a:r>
          </a:p>
          <a:p>
            <a:pPr>
              <a:buNone/>
            </a:pPr>
            <a:r>
              <a:rPr lang="es-AR" dirty="0"/>
              <a:t>las cosas que me quedan por vivir en Ti</a:t>
            </a:r>
          </a:p>
          <a:p>
            <a:pPr>
              <a:buNone/>
            </a:pPr>
            <a:r>
              <a:rPr lang="es-AR" dirty="0"/>
              <a:t>No quiero olvidar las cosas que planeaste para mi</a:t>
            </a:r>
          </a:p>
          <a:p>
            <a:pPr>
              <a:buNone/>
            </a:pPr>
            <a:r>
              <a:rPr lang="es-AR" dirty="0"/>
              <a:t>los sueños que me diste lo daré por Ti</a:t>
            </a:r>
          </a:p>
          <a:p>
            <a:pPr>
              <a:buNone/>
            </a:pPr>
            <a:r>
              <a:rPr lang="es-AR" dirty="0"/>
              <a:t> </a:t>
            </a:r>
          </a:p>
          <a:p>
            <a:pPr>
              <a:buNone/>
            </a:pPr>
            <a:r>
              <a:rPr lang="es-AR" b="1" dirty="0"/>
              <a:t>ESTRIBILLO</a:t>
            </a:r>
          </a:p>
          <a:p>
            <a:pPr>
              <a:buNone/>
            </a:pPr>
            <a:r>
              <a:rPr lang="es-AR" dirty="0"/>
              <a:t>No tienes que buscar a nadie más, yo quiero ir</a:t>
            </a:r>
          </a:p>
          <a:p>
            <a:pPr>
              <a:buNone/>
            </a:pPr>
            <a:r>
              <a:rPr lang="es-AR" dirty="0"/>
              <a:t>Aquí está mi tiempo y aquí están mis horas,</a:t>
            </a:r>
          </a:p>
          <a:p>
            <a:pPr>
              <a:buNone/>
            </a:pPr>
            <a:r>
              <a:rPr lang="es-AR" dirty="0"/>
              <a:t>Aquí estoy yo</a:t>
            </a:r>
          </a:p>
          <a:p>
            <a:pPr>
              <a:buNone/>
            </a:pPr>
            <a:r>
              <a:rPr lang="es-AR" dirty="0"/>
              <a:t>Mi vida es para Ti y en Ti la quiero yo invertir</a:t>
            </a:r>
          </a:p>
          <a:p>
            <a:pPr>
              <a:buNone/>
            </a:pPr>
            <a:r>
              <a:rPr lang="es-AR" dirty="0"/>
              <a:t>Aquí están mis manos, aquí está mi voz</a:t>
            </a:r>
          </a:p>
          <a:p>
            <a:pPr>
              <a:buNone/>
            </a:pPr>
            <a:r>
              <a:rPr lang="es-AR" dirty="0"/>
              <a:t>Aquí estoy yo, aquí estoy yo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579534" y="571480"/>
            <a:ext cx="8229600" cy="54625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AR" sz="2700" dirty="0"/>
              <a:t>Listo quiero estar, los dones que me diste voy a usar</a:t>
            </a:r>
          </a:p>
          <a:p>
            <a:pPr>
              <a:buNone/>
            </a:pPr>
            <a:r>
              <a:rPr lang="es-AR" sz="2700" dirty="0"/>
              <a:t>los años que me has dado viviré, por ti</a:t>
            </a:r>
          </a:p>
          <a:p>
            <a:pPr>
              <a:buNone/>
            </a:pPr>
            <a:r>
              <a:rPr lang="es-AR" sz="2700" dirty="0"/>
              <a:t>Voy a conquistar la tierra que me diste</a:t>
            </a:r>
          </a:p>
          <a:p>
            <a:pPr>
              <a:buNone/>
            </a:pPr>
            <a:r>
              <a:rPr lang="es-AR" sz="2700" dirty="0"/>
              <a:t>y sin dudar haré lo que me pidas, viviré por ti</a:t>
            </a:r>
          </a:p>
          <a:p>
            <a:endParaRPr lang="es-AR" sz="2700" dirty="0"/>
          </a:p>
          <a:p>
            <a:pPr>
              <a:buNone/>
            </a:pPr>
            <a:r>
              <a:rPr lang="es-AR" sz="2700" b="1" dirty="0"/>
              <a:t>ESTRIBILLO</a:t>
            </a:r>
          </a:p>
          <a:p>
            <a:pPr>
              <a:buNone/>
            </a:pPr>
            <a:r>
              <a:rPr lang="es-AR" sz="2700" dirty="0"/>
              <a:t>No tienes que buscar a nadie más, yo quiero ir</a:t>
            </a:r>
          </a:p>
          <a:p>
            <a:pPr>
              <a:buNone/>
            </a:pPr>
            <a:r>
              <a:rPr lang="es-AR" sz="2700" dirty="0"/>
              <a:t>Aquí está mi tiempo y aquí están mis horas,</a:t>
            </a:r>
          </a:p>
          <a:p>
            <a:pPr>
              <a:buNone/>
            </a:pPr>
            <a:r>
              <a:rPr lang="es-AR" sz="2700" dirty="0"/>
              <a:t>Aquí estoy yo</a:t>
            </a:r>
          </a:p>
          <a:p>
            <a:pPr>
              <a:buNone/>
            </a:pPr>
            <a:r>
              <a:rPr lang="es-AR" sz="2700" dirty="0"/>
              <a:t>Mi vida es para Ti y en Ti la quiero yo invertir</a:t>
            </a:r>
          </a:p>
          <a:p>
            <a:pPr>
              <a:buNone/>
            </a:pPr>
            <a:r>
              <a:rPr lang="es-AR" sz="2700" dirty="0"/>
              <a:t>Aquí están mis manos, aquí está mi voz</a:t>
            </a:r>
          </a:p>
          <a:p>
            <a:pPr>
              <a:buNone/>
            </a:pPr>
            <a:r>
              <a:rPr lang="es-AR" sz="2700" dirty="0"/>
              <a:t>Aquí estoy yo, aquí estoy yo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8294" y="214290"/>
            <a:ext cx="4329114" cy="1399032"/>
          </a:xfrm>
        </p:spPr>
        <p:txBody>
          <a:bodyPr/>
          <a:lstStyle/>
          <a:p>
            <a:r>
              <a:rPr lang="es-AR" b="1" dirty="0">
                <a:effectLst/>
              </a:rPr>
              <a:t>Quién te dijo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8096" y="1428736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AR" sz="2700" dirty="0"/>
              <a:t>Y quién te dijo que no tengo miedo</a:t>
            </a:r>
          </a:p>
          <a:p>
            <a:pPr>
              <a:buNone/>
            </a:pPr>
            <a:r>
              <a:rPr lang="es-AR" sz="2700" dirty="0"/>
              <a:t>y quién te dijo que ya te olvidé</a:t>
            </a:r>
          </a:p>
          <a:p>
            <a:pPr>
              <a:buNone/>
            </a:pPr>
            <a:r>
              <a:rPr lang="es-AR" sz="2700" dirty="0"/>
              <a:t>el frío es frío y duele cuando no </a:t>
            </a:r>
            <a:r>
              <a:rPr lang="es-AR" sz="2700" dirty="0" err="1"/>
              <a:t>tenes</a:t>
            </a:r>
            <a:r>
              <a:rPr lang="es-AR" sz="2700" dirty="0"/>
              <a:t> abrigo</a:t>
            </a:r>
          </a:p>
          <a:p>
            <a:pPr>
              <a:buNone/>
            </a:pPr>
            <a:r>
              <a:rPr lang="es-AR" sz="2700" dirty="0"/>
              <a:t>no quiero despertarme a la mañana </a:t>
            </a:r>
          </a:p>
          <a:p>
            <a:pPr>
              <a:buNone/>
            </a:pPr>
            <a:r>
              <a:rPr lang="es-AR" sz="2700" dirty="0"/>
              <a:t>y sentirme solo</a:t>
            </a:r>
          </a:p>
          <a:p>
            <a:pPr>
              <a:buNone/>
            </a:pPr>
            <a:r>
              <a:rPr lang="es-AR" sz="2700" dirty="0"/>
              <a:t> </a:t>
            </a:r>
          </a:p>
          <a:p>
            <a:pPr>
              <a:buNone/>
            </a:pPr>
            <a:r>
              <a:rPr lang="es-AR" sz="2700" b="1" dirty="0"/>
              <a:t>ESTRIBILLO</a:t>
            </a:r>
          </a:p>
          <a:p>
            <a:pPr>
              <a:buNone/>
            </a:pPr>
            <a:r>
              <a:rPr lang="es-AR" sz="2700" dirty="0"/>
              <a:t>Hago lo que puedo,  puedo un poco más</a:t>
            </a:r>
          </a:p>
          <a:p>
            <a:pPr>
              <a:buNone/>
            </a:pPr>
            <a:r>
              <a:rPr lang="es-AR" sz="2700" dirty="0"/>
              <a:t>vivo, lucho, sueño y vuelo</a:t>
            </a:r>
          </a:p>
          <a:p>
            <a:pPr>
              <a:buNone/>
            </a:pPr>
            <a:r>
              <a:rPr lang="es-AR" sz="2700" dirty="0"/>
              <a:t>cada día más, cada día más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638" y="475200"/>
            <a:ext cx="8579296" cy="60501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Si cruzáis la noche de maldad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 las nubes de la oscuridad,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La brillante luz del jardín de Edén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radiante resplandecerá.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Buscaremos hasta poder hallar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la alegría de Su nuevo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Cantaremos una canción de paz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en Su mundo de felicidad (bis)</a:t>
            </a:r>
            <a:endParaRPr lang="es-AR" sz="26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331590" y="908720"/>
            <a:ext cx="9001156" cy="4525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/>
              <a:t>Y quién te dijo que ya no te extraño</a:t>
            </a:r>
          </a:p>
          <a:p>
            <a:pPr>
              <a:buNone/>
            </a:pPr>
            <a:r>
              <a:rPr lang="es-AR" dirty="0"/>
              <a:t>y quién te dijo que ya estoy mejor</a:t>
            </a:r>
          </a:p>
          <a:p>
            <a:pPr>
              <a:buNone/>
            </a:pPr>
            <a:r>
              <a:rPr lang="es-AR" dirty="0"/>
              <a:t>me voy en estampida con la vida que me lleva</a:t>
            </a:r>
          </a:p>
          <a:p>
            <a:pPr>
              <a:buNone/>
            </a:pPr>
            <a:r>
              <a:rPr lang="es-AR" dirty="0"/>
              <a:t>no quiero despertarme a la mañana y sentirme solo</a:t>
            </a:r>
          </a:p>
          <a:p>
            <a:pPr>
              <a:buNone/>
            </a:pPr>
            <a:endParaRPr lang="es-AR" dirty="0"/>
          </a:p>
          <a:p>
            <a:pPr>
              <a:buNone/>
            </a:pPr>
            <a:r>
              <a:rPr lang="es-AR" b="1" dirty="0"/>
              <a:t>ESTRIBILLO</a:t>
            </a:r>
          </a:p>
          <a:p>
            <a:pPr>
              <a:buNone/>
            </a:pPr>
            <a:r>
              <a:rPr lang="es-AR" dirty="0"/>
              <a:t>Hago lo que puedo,  puedo un poco más</a:t>
            </a:r>
          </a:p>
          <a:p>
            <a:pPr>
              <a:buNone/>
            </a:pPr>
            <a:r>
              <a:rPr lang="es-AR" dirty="0"/>
              <a:t>vivo, lucho, sueño y vuelo</a:t>
            </a:r>
          </a:p>
          <a:p>
            <a:pPr>
              <a:buNone/>
            </a:pPr>
            <a:r>
              <a:rPr lang="es-AR" dirty="0"/>
              <a:t>cada día más, cada día más  </a:t>
            </a:r>
          </a:p>
          <a:p>
            <a:pPr>
              <a:buNone/>
            </a:pPr>
            <a:endParaRPr lang="es-AR" sz="2700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650972" y="714356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AR" sz="2700" b="1" dirty="0"/>
              <a:t>PUENTE </a:t>
            </a:r>
          </a:p>
          <a:p>
            <a:pPr>
              <a:buNone/>
            </a:pPr>
            <a:r>
              <a:rPr lang="es-AR" sz="2700" dirty="0"/>
              <a:t>Quién te dijo que no hay nadie que te entienda</a:t>
            </a:r>
          </a:p>
          <a:p>
            <a:pPr>
              <a:buNone/>
            </a:pPr>
            <a:r>
              <a:rPr lang="es-AR" sz="2700" dirty="0"/>
              <a:t> si tu dolor es mi dolor</a:t>
            </a:r>
          </a:p>
          <a:p>
            <a:pPr>
              <a:buNone/>
            </a:pPr>
            <a:r>
              <a:rPr lang="es-AR" sz="2700" dirty="0"/>
              <a:t> si ahora llueve después brillarán estrellas</a:t>
            </a:r>
          </a:p>
          <a:p>
            <a:pPr>
              <a:buNone/>
            </a:pPr>
            <a:r>
              <a:rPr lang="es-AR" sz="2700" dirty="0"/>
              <a:t>no quiero despertarme a la mañana y sentirme solo </a:t>
            </a:r>
          </a:p>
          <a:p>
            <a:pPr>
              <a:buNone/>
            </a:pPr>
            <a:endParaRPr lang="es-AR" sz="2700" dirty="0"/>
          </a:p>
          <a:p>
            <a:pPr>
              <a:buNone/>
            </a:pPr>
            <a:r>
              <a:rPr lang="es-AR" sz="2700" b="1" dirty="0"/>
              <a:t>ESTRIBILLO</a:t>
            </a:r>
          </a:p>
          <a:p>
            <a:pPr>
              <a:buNone/>
            </a:pPr>
            <a:r>
              <a:rPr lang="es-AR" sz="2700" dirty="0"/>
              <a:t>Hago lo que puedo,  puedo un poco más</a:t>
            </a:r>
          </a:p>
          <a:p>
            <a:pPr>
              <a:buNone/>
            </a:pPr>
            <a:r>
              <a:rPr lang="es-AR" sz="2700" dirty="0"/>
              <a:t>vivo, lucho, sueño y vuelo</a:t>
            </a:r>
          </a:p>
          <a:p>
            <a:pPr>
              <a:buNone/>
            </a:pPr>
            <a:r>
              <a:rPr lang="es-AR" sz="2700" dirty="0"/>
              <a:t>cada día más, cada día más  </a:t>
            </a:r>
          </a:p>
          <a:p>
            <a:pPr>
              <a:buNone/>
            </a:pPr>
            <a:endParaRPr lang="es-AR" sz="2700" dirty="0"/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22542" y="142852"/>
            <a:ext cx="5614998" cy="1399032"/>
          </a:xfrm>
          <a:effectLst/>
        </p:spPr>
        <p:txBody>
          <a:bodyPr>
            <a:normAutofit/>
          </a:bodyPr>
          <a:lstStyle/>
          <a:p>
            <a:r>
              <a:rPr lang="es-AR" sz="4400" b="1" dirty="0">
                <a:effectLst/>
              </a:rPr>
              <a:t>Comienza a dar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67694" y="1541884"/>
            <a:ext cx="8229600" cy="48531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AR" sz="3500" dirty="0"/>
              <a:t>Estás algo cansado para dar</a:t>
            </a:r>
          </a:p>
          <a:p>
            <a:pPr>
              <a:buNone/>
            </a:pPr>
            <a:r>
              <a:rPr lang="es-AR" sz="3500" dirty="0"/>
              <a:t>confías en lo que piensas </a:t>
            </a:r>
          </a:p>
          <a:p>
            <a:pPr>
              <a:buNone/>
            </a:pPr>
            <a:r>
              <a:rPr lang="es-AR" sz="3500" dirty="0"/>
              <a:t>Pero no encuentras la satisfacción </a:t>
            </a:r>
          </a:p>
          <a:p>
            <a:pPr>
              <a:buNone/>
            </a:pPr>
            <a:r>
              <a:rPr lang="es-AR" sz="3500" dirty="0"/>
              <a:t>Mira en ti mismo, mira cómo eres</a:t>
            </a:r>
          </a:p>
          <a:p>
            <a:pPr>
              <a:buNone/>
            </a:pPr>
            <a:r>
              <a:rPr lang="es-AR" sz="3500" dirty="0"/>
              <a:t>con los demás</a:t>
            </a:r>
          </a:p>
          <a:p>
            <a:pPr>
              <a:buNone/>
            </a:pPr>
            <a:r>
              <a:rPr lang="es-AR" sz="3500" dirty="0"/>
              <a:t> </a:t>
            </a:r>
          </a:p>
          <a:p>
            <a:pPr>
              <a:buNone/>
            </a:pPr>
            <a:r>
              <a:rPr lang="es-AR" sz="3500" b="1" dirty="0"/>
              <a:t>ESTRIBILLO</a:t>
            </a:r>
          </a:p>
          <a:p>
            <a:pPr>
              <a:buNone/>
            </a:pPr>
            <a:r>
              <a:rPr lang="es-AR" sz="3500" dirty="0"/>
              <a:t>Comienza a dar</a:t>
            </a:r>
          </a:p>
          <a:p>
            <a:pPr>
              <a:buNone/>
            </a:pPr>
            <a:r>
              <a:rPr lang="es-AR" sz="3500" dirty="0"/>
              <a:t>Todo lo que tienes en tu ser </a:t>
            </a:r>
          </a:p>
          <a:p>
            <a:pPr>
              <a:buNone/>
            </a:pPr>
            <a:r>
              <a:rPr lang="es-AR" sz="3500" dirty="0"/>
              <a:t>y harás feliz a todo tu alrededor</a:t>
            </a:r>
          </a:p>
          <a:p>
            <a:pPr>
              <a:buNone/>
            </a:pPr>
            <a:r>
              <a:rPr lang="es-AR" sz="3500" dirty="0"/>
              <a:t>y también a ti</a:t>
            </a:r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67694" y="908720"/>
            <a:ext cx="8229600" cy="489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AR" sz="2900" dirty="0"/>
              <a:t>Dar es más que una bendición</a:t>
            </a:r>
          </a:p>
          <a:p>
            <a:pPr>
              <a:buNone/>
            </a:pPr>
            <a:r>
              <a:rPr lang="es-AR" sz="2900" dirty="0"/>
              <a:t>Él nos creo con ese fin</a:t>
            </a:r>
          </a:p>
          <a:p>
            <a:pPr>
              <a:buNone/>
            </a:pPr>
            <a:r>
              <a:rPr lang="es-AR" sz="2900" dirty="0"/>
              <a:t>y ahora sientes el verdadero amor</a:t>
            </a:r>
          </a:p>
          <a:p>
            <a:pPr>
              <a:buNone/>
            </a:pPr>
            <a:r>
              <a:rPr lang="es-AR" sz="2900" dirty="0"/>
              <a:t>Entrégalo todo, eso es lo mejor</a:t>
            </a:r>
          </a:p>
          <a:p>
            <a:pPr>
              <a:buNone/>
            </a:pPr>
            <a:r>
              <a:rPr lang="es-AR" sz="2900" dirty="0"/>
              <a:t>Gracias por este don</a:t>
            </a:r>
          </a:p>
          <a:p>
            <a:pPr>
              <a:buNone/>
            </a:pPr>
            <a:endParaRPr lang="es-AR" sz="2900" dirty="0"/>
          </a:p>
          <a:p>
            <a:pPr>
              <a:buNone/>
            </a:pPr>
            <a:r>
              <a:rPr lang="es-AR" sz="2900" b="1" dirty="0"/>
              <a:t>ESTRIBILLO</a:t>
            </a:r>
          </a:p>
          <a:p>
            <a:pPr>
              <a:buNone/>
            </a:pPr>
            <a:r>
              <a:rPr lang="es-AR" sz="2900" dirty="0"/>
              <a:t>Comienza a dar</a:t>
            </a:r>
          </a:p>
          <a:p>
            <a:pPr>
              <a:buNone/>
            </a:pPr>
            <a:r>
              <a:rPr lang="es-AR" sz="2900" dirty="0"/>
              <a:t>Todo lo que tienes en tu ser </a:t>
            </a:r>
          </a:p>
          <a:p>
            <a:pPr>
              <a:buNone/>
            </a:pPr>
            <a:r>
              <a:rPr lang="es-AR" sz="2900" dirty="0"/>
              <a:t>y harás feliz a todo tu alrededor</a:t>
            </a:r>
          </a:p>
          <a:p>
            <a:pPr>
              <a:buNone/>
            </a:pPr>
            <a:r>
              <a:rPr lang="es-AR" sz="2900" dirty="0"/>
              <a:t>y también a ti</a:t>
            </a:r>
          </a:p>
          <a:p>
            <a:pPr>
              <a:buNone/>
            </a:pPr>
            <a:endParaRPr lang="es-AR" sz="2700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67694" y="620689"/>
            <a:ext cx="8229600" cy="54334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AR" dirty="0"/>
              <a:t>PUENTE</a:t>
            </a:r>
          </a:p>
          <a:p>
            <a:pPr>
              <a:buNone/>
            </a:pPr>
            <a:r>
              <a:rPr lang="es-AR" dirty="0"/>
              <a:t>Pero, no te quedes solo con esto</a:t>
            </a:r>
          </a:p>
          <a:p>
            <a:pPr>
              <a:buNone/>
            </a:pPr>
            <a:r>
              <a:rPr lang="es-AR" dirty="0"/>
              <a:t>Entenderás, comenzaras a sentirlo</a:t>
            </a:r>
          </a:p>
          <a:p>
            <a:pPr>
              <a:buNone/>
            </a:pPr>
            <a:r>
              <a:rPr lang="es-AR" dirty="0"/>
              <a:t>Gracias por este don</a:t>
            </a:r>
          </a:p>
          <a:p>
            <a:pPr>
              <a:buNone/>
            </a:pPr>
            <a:r>
              <a:rPr lang="es-AR" dirty="0"/>
              <a:t> </a:t>
            </a:r>
          </a:p>
          <a:p>
            <a:pPr>
              <a:buNone/>
            </a:pPr>
            <a:r>
              <a:rPr lang="es-AR" b="1" dirty="0"/>
              <a:t>ESTRIBILLO</a:t>
            </a:r>
          </a:p>
          <a:p>
            <a:pPr>
              <a:buNone/>
            </a:pPr>
            <a:r>
              <a:rPr lang="es-AR" dirty="0"/>
              <a:t>Comienza a dar </a:t>
            </a:r>
          </a:p>
          <a:p>
            <a:pPr>
              <a:buNone/>
            </a:pPr>
            <a:r>
              <a:rPr lang="es-AR" dirty="0"/>
              <a:t>Todo lo que tienes en tu ser</a:t>
            </a:r>
          </a:p>
          <a:p>
            <a:pPr>
              <a:buNone/>
            </a:pPr>
            <a:r>
              <a:rPr lang="es-AR" dirty="0"/>
              <a:t>y harás feliz a todo tu alrededor</a:t>
            </a:r>
          </a:p>
          <a:p>
            <a:pPr>
              <a:buNone/>
            </a:pPr>
            <a:r>
              <a:rPr lang="es-AR" dirty="0"/>
              <a:t>Gracias a Dios</a:t>
            </a:r>
          </a:p>
          <a:p>
            <a:pPr>
              <a:buNone/>
            </a:pPr>
            <a:r>
              <a:rPr lang="es-AR" dirty="0"/>
              <a:t>Gracias por este don</a:t>
            </a:r>
          </a:p>
          <a:p>
            <a:pPr>
              <a:buNone/>
            </a:pPr>
            <a:r>
              <a:rPr lang="es-AR" dirty="0"/>
              <a:t>Gracias por tu amor, por tu amor</a:t>
            </a:r>
          </a:p>
        </p:txBody>
      </p:sp>
      <p:grpSp>
        <p:nvGrpSpPr>
          <p:cNvPr id="7" name="3 Grupo"/>
          <p:cNvGrpSpPr/>
          <p:nvPr/>
        </p:nvGrpSpPr>
        <p:grpSpPr>
          <a:xfrm>
            <a:off x="7020222" y="5877272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98934" y="1500175"/>
            <a:ext cx="8229600" cy="46413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dirty="0"/>
              <a:t>Si sientes como siento yo,</a:t>
            </a:r>
          </a:p>
          <a:p>
            <a:pPr>
              <a:buNone/>
            </a:pPr>
            <a:r>
              <a:rPr lang="es-AR" dirty="0"/>
              <a:t>si vas a la misma dirección,</a:t>
            </a:r>
          </a:p>
          <a:p>
            <a:pPr>
              <a:buNone/>
            </a:pPr>
            <a:r>
              <a:rPr lang="es-AR" dirty="0"/>
              <a:t>es hora de ser uno los dos,</a:t>
            </a:r>
          </a:p>
          <a:p>
            <a:pPr>
              <a:buNone/>
            </a:pPr>
            <a:r>
              <a:rPr lang="es-AR" dirty="0"/>
              <a:t>un nuevo sol.</a:t>
            </a:r>
          </a:p>
          <a:p>
            <a:pPr>
              <a:buNone/>
            </a:pPr>
            <a:r>
              <a:rPr lang="es-AR" sz="1000" dirty="0"/>
              <a:t> </a:t>
            </a:r>
          </a:p>
          <a:p>
            <a:pPr>
              <a:buNone/>
            </a:pPr>
            <a:r>
              <a:rPr lang="es-AR" dirty="0"/>
              <a:t>Si ves más allá del color</a:t>
            </a:r>
          </a:p>
          <a:p>
            <a:pPr>
              <a:buNone/>
            </a:pPr>
            <a:r>
              <a:rPr lang="es-AR" dirty="0"/>
              <a:t>y puedes abrir tu corazón</a:t>
            </a:r>
          </a:p>
          <a:p>
            <a:pPr>
              <a:buNone/>
            </a:pPr>
            <a:r>
              <a:rPr lang="es-AR" dirty="0"/>
              <a:t>Tendremos la fuerza del mar</a:t>
            </a:r>
          </a:p>
          <a:p>
            <a:pPr>
              <a:buNone/>
            </a:pPr>
            <a:r>
              <a:rPr lang="es-AR" dirty="0"/>
              <a:t>y seremos más.</a:t>
            </a:r>
          </a:p>
          <a:p>
            <a:pPr>
              <a:buNone/>
            </a:pPr>
            <a:r>
              <a:rPr lang="es-AR" sz="1000" dirty="0"/>
              <a:t> </a:t>
            </a:r>
          </a:p>
          <a:p>
            <a:pPr>
              <a:buNone/>
            </a:pPr>
            <a:r>
              <a:rPr lang="es-AR" dirty="0"/>
              <a:t>Algo está cambiando la verdad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865418" y="500043"/>
            <a:ext cx="38576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Un nuevo sol</a:t>
            </a:r>
            <a:endParaRPr lang="es-ES" sz="44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70942" y="764705"/>
            <a:ext cx="8229600" cy="52174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b="1" dirty="0"/>
              <a:t>ESTRIBILLO</a:t>
            </a:r>
          </a:p>
          <a:p>
            <a:pPr>
              <a:buNone/>
            </a:pPr>
            <a:r>
              <a:rPr lang="es-AR" dirty="0"/>
              <a:t>Un nuevo sol transforma la realidad.</a:t>
            </a:r>
          </a:p>
          <a:p>
            <a:pPr>
              <a:buNone/>
            </a:pPr>
            <a:r>
              <a:rPr lang="es-AR" dirty="0"/>
              <a:t>Un rayo que despierta la unidad.</a:t>
            </a:r>
          </a:p>
          <a:p>
            <a:pPr>
              <a:buNone/>
            </a:pPr>
            <a:r>
              <a:rPr lang="es-AR" dirty="0"/>
              <a:t>Gritemos al Cielo soltando creencias,</a:t>
            </a:r>
          </a:p>
          <a:p>
            <a:pPr>
              <a:buNone/>
            </a:pPr>
            <a:r>
              <a:rPr lang="es-AR" dirty="0"/>
              <a:t>que brille tu luz, que ilumine y que vuelva,</a:t>
            </a:r>
          </a:p>
          <a:p>
            <a:pPr>
              <a:buNone/>
            </a:pPr>
            <a:r>
              <a:rPr lang="es-AR" dirty="0"/>
              <a:t>es hora de dar amor y despertar.</a:t>
            </a:r>
          </a:p>
          <a:p>
            <a:pPr>
              <a:buNone/>
            </a:pPr>
            <a:r>
              <a:rPr lang="es-AR" sz="1000" dirty="0"/>
              <a:t> </a:t>
            </a:r>
          </a:p>
          <a:p>
            <a:pPr>
              <a:buNone/>
            </a:pPr>
            <a:r>
              <a:rPr lang="es-AR" dirty="0"/>
              <a:t>Si vienes del mismo lugar</a:t>
            </a:r>
          </a:p>
          <a:p>
            <a:pPr>
              <a:buNone/>
            </a:pPr>
            <a:r>
              <a:rPr lang="es-AR" dirty="0"/>
              <a:t>y sientes que puedes avanzar,</a:t>
            </a:r>
          </a:p>
          <a:p>
            <a:pPr>
              <a:buNone/>
            </a:pPr>
            <a:r>
              <a:rPr lang="es-AR" dirty="0"/>
              <a:t>es tiempo de resucitar </a:t>
            </a:r>
          </a:p>
          <a:p>
            <a:pPr>
              <a:buNone/>
            </a:pPr>
            <a:r>
              <a:rPr lang="es-AR" dirty="0"/>
              <a:t>y caminar.</a:t>
            </a:r>
          </a:p>
          <a:p>
            <a:pPr>
              <a:buNone/>
            </a:pPr>
            <a:endParaRPr lang="es-AR" sz="1000" b="1" dirty="0"/>
          </a:p>
          <a:p>
            <a:pPr>
              <a:buNone/>
            </a:pPr>
            <a:r>
              <a:rPr lang="es-AR" b="1" dirty="0"/>
              <a:t>ESTRIBILLO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93914" y="357166"/>
            <a:ext cx="5606934" cy="8382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AR" dirty="0">
                <a:ln w="285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   </a:t>
            </a:r>
            <a:r>
              <a:rPr lang="es-AR" b="1" dirty="0">
                <a:ln w="2857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Los hijos del sol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988840"/>
            <a:ext cx="822960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2400" dirty="0"/>
              <a:t>Comprendo el mensaje de la sonrisa de un niño</a:t>
            </a:r>
          </a:p>
          <a:p>
            <a:pPr>
              <a:buNone/>
            </a:pPr>
            <a:r>
              <a:rPr lang="es-AR" sz="2400" dirty="0"/>
              <a:t>cuando toca la luz roja mi cristal;</a:t>
            </a:r>
          </a:p>
          <a:p>
            <a:pPr>
              <a:buNone/>
            </a:pPr>
            <a:r>
              <a:rPr lang="es-AR" sz="2400" dirty="0"/>
              <a:t>mi pensamiento está en la luna o en el limbo</a:t>
            </a:r>
          </a:p>
          <a:p>
            <a:pPr>
              <a:buNone/>
            </a:pPr>
            <a:r>
              <a:rPr lang="es-AR" sz="2400" dirty="0"/>
              <a:t>no me daba la mirada para ver</a:t>
            </a:r>
          </a:p>
          <a:p>
            <a:pPr>
              <a:buNone/>
            </a:pPr>
            <a:r>
              <a:rPr lang="es-AR" sz="2400" dirty="0"/>
              <a:t>q están queriéndome decir q ya es hora</a:t>
            </a:r>
          </a:p>
          <a:p>
            <a:pPr>
              <a:buNone/>
            </a:pPr>
            <a:r>
              <a:rPr lang="es-AR" sz="2400" dirty="0"/>
              <a:t>de ayudarlos a vivir.</a:t>
            </a:r>
          </a:p>
          <a:p>
            <a:pPr>
              <a:buNone/>
            </a:pPr>
            <a:r>
              <a:rPr lang="es-AR" sz="2000" dirty="0"/>
              <a:t> </a:t>
            </a:r>
          </a:p>
          <a:p>
            <a:endParaRPr lang="es-AR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763638" y="1126216"/>
            <a:ext cx="8229600" cy="532859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500" b="0" i="0" u="none" strike="noStrike" kern="1200">
                <a:solidFill>
                  <a:schemeClr val="tx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5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5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5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25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s-AR" sz="2800" dirty="0"/>
              <a:t>Sufro si en una calle de América</a:t>
            </a:r>
          </a:p>
          <a:p>
            <a:pPr>
              <a:buFont typeface="Wingdings 2"/>
              <a:buNone/>
            </a:pPr>
            <a:r>
              <a:rPr lang="es-AR" sz="2800" dirty="0"/>
              <a:t>se duerme friolento un corazón</a:t>
            </a:r>
          </a:p>
          <a:p>
            <a:pPr>
              <a:buFont typeface="Wingdings 2"/>
              <a:buNone/>
            </a:pPr>
            <a:r>
              <a:rPr lang="es-AR" sz="2800" dirty="0"/>
              <a:t>jugando a la rayuela con su vida</a:t>
            </a:r>
          </a:p>
          <a:p>
            <a:pPr>
              <a:buFont typeface="Wingdings 2"/>
              <a:buNone/>
            </a:pPr>
            <a:r>
              <a:rPr lang="es-AR" sz="2800" dirty="0"/>
              <a:t>se pierde a diario algún hijo del sol.</a:t>
            </a:r>
          </a:p>
          <a:p>
            <a:pPr>
              <a:buFont typeface="Wingdings 2"/>
              <a:buNone/>
            </a:pPr>
            <a:r>
              <a:rPr lang="es-AR" sz="2800" dirty="0"/>
              <a:t>Siento q se humedece mi alma</a:t>
            </a:r>
          </a:p>
          <a:p>
            <a:pPr>
              <a:buFont typeface="Wingdings 2"/>
              <a:buNone/>
            </a:pPr>
            <a:r>
              <a:rPr lang="es-AR" sz="2800" dirty="0"/>
              <a:t>y que mi continente entristeció</a:t>
            </a:r>
          </a:p>
          <a:p>
            <a:pPr>
              <a:buFont typeface="Wingdings 2"/>
              <a:buNone/>
            </a:pPr>
            <a:r>
              <a:rPr lang="es-AR" sz="2800" dirty="0"/>
              <a:t>paciencia soldadito de hojalata</a:t>
            </a:r>
          </a:p>
          <a:p>
            <a:pPr>
              <a:buFont typeface="Wingdings 2"/>
              <a:buNone/>
            </a:pPr>
            <a:r>
              <a:rPr lang="es-AR" sz="2800" dirty="0"/>
              <a:t>que mañana sonreirá el hijo del sol</a:t>
            </a:r>
          </a:p>
          <a:p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114038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274390" y="1340768"/>
            <a:ext cx="9706272" cy="5903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800" dirty="0"/>
              <a:t>Comprendo el mensaje de la lágrima de un niño</a:t>
            </a:r>
          </a:p>
          <a:p>
            <a:pPr>
              <a:buNone/>
            </a:pPr>
            <a:r>
              <a:rPr lang="es-AR" sz="2800" dirty="0"/>
              <a:t>si le toca en día de reyes esperar</a:t>
            </a:r>
          </a:p>
          <a:p>
            <a:pPr>
              <a:buNone/>
            </a:pPr>
            <a:r>
              <a:rPr lang="es-AR" sz="2800" dirty="0"/>
              <a:t>un sueño galopando mas allá de horizonte</a:t>
            </a:r>
          </a:p>
          <a:p>
            <a:pPr>
              <a:buNone/>
            </a:pPr>
            <a:r>
              <a:rPr lang="es-AR" sz="2800" dirty="0"/>
              <a:t>en corceles de esperanza y porvenir</a:t>
            </a:r>
          </a:p>
          <a:p>
            <a:pPr>
              <a:buNone/>
            </a:pPr>
            <a:r>
              <a:rPr lang="es-AR" sz="2800" dirty="0"/>
              <a:t> están queriéndome decir </a:t>
            </a:r>
          </a:p>
          <a:p>
            <a:pPr>
              <a:buNone/>
            </a:pPr>
            <a:r>
              <a:rPr lang="es-AR" sz="2800" dirty="0"/>
              <a:t>que ya es hora de ayudarlos a vivir.</a:t>
            </a:r>
          </a:p>
          <a:p>
            <a:pPr>
              <a:buNone/>
            </a:pPr>
            <a:endParaRPr lang="es-AR" dirty="0"/>
          </a:p>
          <a:p>
            <a:pPr>
              <a:buNone/>
            </a:pPr>
            <a:endParaRPr lang="es-AR" dirty="0"/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620688"/>
            <a:ext cx="8229600" cy="5834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/>
              <a:t>Al cantar, hermanos, la canción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de la nueva vida de amor,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alabad a Dios por la bendición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de ser el pueblo del Señor.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Buscaremos hasta poder hallar </a:t>
            </a:r>
            <a:endParaRPr lang="es-AR" sz="2600" dirty="0"/>
          </a:p>
          <a:p>
            <a:pPr>
              <a:buNone/>
            </a:pPr>
            <a:r>
              <a:rPr lang="es-MX" sz="2600" dirty="0"/>
              <a:t>nuestro anhelo hecho realidad</a:t>
            </a:r>
            <a:endParaRPr lang="es-AR" sz="2600" dirty="0"/>
          </a:p>
          <a:p>
            <a:pPr>
              <a:buNone/>
            </a:pPr>
            <a:endParaRPr lang="es-MX" sz="2600" b="1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Cantaremos una canción de paz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en Su mundo de felicidad (bis)</a:t>
            </a:r>
            <a:endParaRPr lang="es-AR" sz="26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475606" y="764704"/>
            <a:ext cx="8229600" cy="590391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500" b="0" i="0" u="none" strike="noStrike" kern="1200">
                <a:solidFill>
                  <a:schemeClr val="tx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5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5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5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25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s-AR" sz="3200" dirty="0"/>
              <a:t>Sufro si en una calle de América</a:t>
            </a:r>
          </a:p>
          <a:p>
            <a:pPr>
              <a:buFont typeface="Wingdings 2"/>
              <a:buNone/>
            </a:pPr>
            <a:r>
              <a:rPr lang="es-AR" sz="3200" dirty="0"/>
              <a:t>se duerme friolento un corazón</a:t>
            </a:r>
          </a:p>
          <a:p>
            <a:pPr>
              <a:buFont typeface="Wingdings 2"/>
              <a:buNone/>
            </a:pPr>
            <a:r>
              <a:rPr lang="es-AR" sz="3200" dirty="0"/>
              <a:t>jugando a la rayuela con su vida</a:t>
            </a:r>
          </a:p>
          <a:p>
            <a:pPr>
              <a:buFont typeface="Wingdings 2"/>
              <a:buNone/>
            </a:pPr>
            <a:r>
              <a:rPr lang="es-AR" sz="3200" dirty="0"/>
              <a:t>se pierde a diario algún hijo del sol.</a:t>
            </a:r>
          </a:p>
          <a:p>
            <a:pPr>
              <a:buFont typeface="Wingdings 2"/>
              <a:buNone/>
            </a:pPr>
            <a:r>
              <a:rPr lang="es-AR" sz="3200" dirty="0"/>
              <a:t>Siento q se humedece mi alma</a:t>
            </a:r>
          </a:p>
          <a:p>
            <a:pPr>
              <a:buFont typeface="Wingdings 2"/>
              <a:buNone/>
            </a:pPr>
            <a:r>
              <a:rPr lang="es-AR" sz="3200" dirty="0"/>
              <a:t>y que mi continente entristeció</a:t>
            </a:r>
          </a:p>
          <a:p>
            <a:pPr>
              <a:buFont typeface="Wingdings 2"/>
              <a:buNone/>
            </a:pPr>
            <a:r>
              <a:rPr lang="es-AR" sz="3200" dirty="0"/>
              <a:t>paciencia soldadito de hojalata</a:t>
            </a:r>
          </a:p>
          <a:p>
            <a:pPr>
              <a:buFont typeface="Wingdings 2"/>
              <a:buNone/>
            </a:pPr>
            <a:r>
              <a:rPr lang="es-AR" sz="3200" dirty="0"/>
              <a:t>que mañana sonreirá el hijo del sol</a:t>
            </a:r>
          </a:p>
          <a:p>
            <a:pPr>
              <a:buFont typeface="Wingdings 2"/>
              <a:buNone/>
            </a:pP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0381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36724" y="428604"/>
            <a:ext cx="6604786" cy="1143000"/>
          </a:xfr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AR" sz="4400" dirty="0">
                <a:ln w="19050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  </a:t>
            </a:r>
            <a:r>
              <a:rPr lang="es-AR" sz="4400" b="1" dirty="0">
                <a:ln w="19050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El círculo de fuego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628801"/>
            <a:ext cx="8229600" cy="47133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AR" dirty="0"/>
              <a:t>Forma irreal, la cara de la luna se ocultó</a:t>
            </a:r>
          </a:p>
          <a:p>
            <a:pPr>
              <a:buNone/>
            </a:pPr>
            <a:r>
              <a:rPr lang="es-AR" dirty="0"/>
              <a:t>la noche oprime mi corazón</a:t>
            </a:r>
          </a:p>
          <a:p>
            <a:pPr>
              <a:buNone/>
            </a:pPr>
            <a:r>
              <a:rPr lang="es-AR" dirty="0"/>
              <a:t>la oscuridad, me sigue como un lobo por detrás</a:t>
            </a:r>
          </a:p>
          <a:p>
            <a:pPr>
              <a:buNone/>
            </a:pPr>
            <a:r>
              <a:rPr lang="es-AR" dirty="0"/>
              <a:t>ansioso ya de verme caer.</a:t>
            </a:r>
          </a:p>
          <a:p>
            <a:pPr>
              <a:buNone/>
            </a:pPr>
            <a:r>
              <a:rPr lang="es-AR" dirty="0"/>
              <a:t>subliminal, con fuerza se escuchó</a:t>
            </a:r>
          </a:p>
          <a:p>
            <a:pPr>
              <a:buNone/>
            </a:pPr>
            <a:r>
              <a:rPr lang="es-AR" dirty="0"/>
              <a:t>el rezo de un viejo conjuro</a:t>
            </a:r>
          </a:p>
          <a:p>
            <a:pPr>
              <a:buNone/>
            </a:pPr>
            <a:r>
              <a:rPr lang="es-AR" dirty="0"/>
              <a:t> </a:t>
            </a:r>
          </a:p>
          <a:p>
            <a:pPr>
              <a:buNone/>
            </a:pPr>
            <a:r>
              <a:rPr lang="es-AR" b="1" dirty="0"/>
              <a:t>ESTRIBILLO</a:t>
            </a:r>
          </a:p>
          <a:p>
            <a:pPr>
              <a:buNone/>
            </a:pPr>
            <a:r>
              <a:rPr lang="es-AR" dirty="0"/>
              <a:t>Tú ya debes ser capaz</a:t>
            </a:r>
          </a:p>
          <a:p>
            <a:pPr>
              <a:buNone/>
            </a:pPr>
            <a:r>
              <a:rPr lang="es-AR" dirty="0"/>
              <a:t>de invocar al círculo de fuego</a:t>
            </a:r>
          </a:p>
          <a:p>
            <a:pPr>
              <a:buNone/>
            </a:pPr>
            <a:r>
              <a:rPr lang="es-AR" dirty="0"/>
              <a:t>y no dejes escapar</a:t>
            </a:r>
          </a:p>
          <a:p>
            <a:pPr>
              <a:buNone/>
            </a:pPr>
            <a:r>
              <a:rPr lang="es-AR" dirty="0"/>
              <a:t>la misión sagrada que hay en tu destino</a:t>
            </a:r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404664"/>
            <a:ext cx="8229600" cy="61206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AR" dirty="0"/>
              <a:t>Voy a escuchar la voz que dentro mío me dirá</a:t>
            </a:r>
          </a:p>
          <a:p>
            <a:pPr>
              <a:buNone/>
            </a:pPr>
            <a:r>
              <a:rPr lang="es-AR" dirty="0"/>
              <a:t>por cual sendero debo tomar</a:t>
            </a:r>
          </a:p>
          <a:p>
            <a:pPr>
              <a:buNone/>
            </a:pPr>
            <a:r>
              <a:rPr lang="es-AR" dirty="0"/>
              <a:t>sé que al final la más pequeña estrella puede más</a:t>
            </a:r>
          </a:p>
          <a:p>
            <a:pPr>
              <a:buNone/>
            </a:pPr>
            <a:r>
              <a:rPr lang="es-AR" dirty="0"/>
              <a:t>que la terrible oscuridad</a:t>
            </a:r>
          </a:p>
          <a:p>
            <a:pPr>
              <a:buNone/>
            </a:pPr>
            <a:r>
              <a:rPr lang="es-AR" dirty="0"/>
              <a:t>y me verás buscando la razón</a:t>
            </a:r>
          </a:p>
          <a:p>
            <a:pPr>
              <a:buNone/>
            </a:pPr>
            <a:r>
              <a:rPr lang="es-AR" dirty="0"/>
              <a:t>que llega desde el infinito</a:t>
            </a:r>
          </a:p>
          <a:p>
            <a:pPr>
              <a:buNone/>
            </a:pPr>
            <a:endParaRPr lang="es-AR" dirty="0"/>
          </a:p>
          <a:p>
            <a:pPr>
              <a:buNone/>
            </a:pPr>
            <a:r>
              <a:rPr lang="es-AR" b="1" dirty="0"/>
              <a:t>PUENTE</a:t>
            </a:r>
          </a:p>
          <a:p>
            <a:pPr>
              <a:buNone/>
            </a:pPr>
            <a:r>
              <a:rPr lang="es-AR" dirty="0"/>
              <a:t>Subliminal, con fuerza se escuchó,</a:t>
            </a:r>
          </a:p>
          <a:p>
            <a:pPr>
              <a:buNone/>
            </a:pPr>
            <a:r>
              <a:rPr lang="es-AR" dirty="0"/>
              <a:t>el rezo se un viejo conjuro.</a:t>
            </a:r>
          </a:p>
          <a:p>
            <a:pPr>
              <a:buNone/>
            </a:pPr>
            <a:endParaRPr lang="es-AR" dirty="0"/>
          </a:p>
          <a:p>
            <a:pPr>
              <a:buNone/>
            </a:pPr>
            <a:r>
              <a:rPr lang="es-AR" b="1" dirty="0"/>
              <a:t>ESTRIBILLO</a:t>
            </a:r>
          </a:p>
          <a:p>
            <a:pPr>
              <a:buNone/>
            </a:pPr>
            <a:r>
              <a:rPr lang="es-AR" dirty="0"/>
              <a:t>Tú ya debes ser capaz</a:t>
            </a:r>
          </a:p>
          <a:p>
            <a:pPr>
              <a:buNone/>
            </a:pPr>
            <a:r>
              <a:rPr lang="es-AR" dirty="0"/>
              <a:t>de invocar al círculo de fuego</a:t>
            </a:r>
          </a:p>
          <a:p>
            <a:pPr>
              <a:buNone/>
            </a:pPr>
            <a:r>
              <a:rPr lang="es-AR" dirty="0"/>
              <a:t>y no dejes escapar</a:t>
            </a:r>
          </a:p>
          <a:p>
            <a:pPr>
              <a:buNone/>
            </a:pPr>
            <a:r>
              <a:rPr lang="es-AR" dirty="0"/>
              <a:t>la misión sagrada que hay en tu destino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7380262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65418" y="0"/>
            <a:ext cx="4605092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AR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s-AR" sz="4400" b="1" dirty="0" err="1">
                <a:ln>
                  <a:noFill/>
                </a:ln>
                <a:effectLst/>
              </a:rPr>
              <a:t>Piú</a:t>
            </a:r>
            <a:r>
              <a:rPr lang="es-AR" sz="4400" b="1" dirty="0">
                <a:ln>
                  <a:noFill/>
                </a:ln>
                <a:effectLst/>
              </a:rPr>
              <a:t> che </a:t>
            </a:r>
            <a:r>
              <a:rPr lang="es-AR" sz="4400" b="1" dirty="0" err="1">
                <a:ln>
                  <a:noFill/>
                </a:ln>
                <a:effectLst/>
              </a:rPr>
              <a:t>puoi</a:t>
            </a:r>
            <a:endParaRPr lang="es-AR" sz="4400" b="1" dirty="0">
              <a:ln>
                <a:noFill/>
              </a:ln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9534" y="1071546"/>
            <a:ext cx="8229600" cy="55892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dirty="0" err="1"/>
              <a:t>Guarir</a:t>
            </a:r>
            <a:r>
              <a:rPr lang="fr-FR" sz="2400" dirty="0"/>
              <a:t> non è </a:t>
            </a:r>
            <a:r>
              <a:rPr lang="fr-FR" sz="2400" dirty="0" err="1"/>
              <a:t>possibile</a:t>
            </a:r>
            <a:r>
              <a:rPr lang="fr-FR" sz="2400" dirty="0"/>
              <a:t> La </a:t>
            </a:r>
            <a:r>
              <a:rPr lang="fr-FR" sz="2400" dirty="0" err="1"/>
              <a:t>malattia</a:t>
            </a:r>
            <a:r>
              <a:rPr lang="fr-FR" sz="2400" dirty="0"/>
              <a:t> di </a:t>
            </a:r>
            <a:r>
              <a:rPr lang="fr-FR" sz="2400" dirty="0" err="1"/>
              <a:t>vivere</a:t>
            </a:r>
            <a:endParaRPr lang="es-AR" sz="2400" dirty="0"/>
          </a:p>
          <a:p>
            <a:pPr>
              <a:buNone/>
            </a:pPr>
            <a:r>
              <a:rPr lang="fr-FR" sz="2400" dirty="0" err="1"/>
              <a:t>Sapessi</a:t>
            </a:r>
            <a:r>
              <a:rPr lang="fr-FR" sz="2400" dirty="0"/>
              <a:t> </a:t>
            </a:r>
            <a:r>
              <a:rPr lang="fr-FR" sz="2400" dirty="0" err="1"/>
              <a:t>comè</a:t>
            </a:r>
            <a:r>
              <a:rPr lang="fr-FR" sz="2400" dirty="0"/>
              <a:t> </a:t>
            </a:r>
            <a:r>
              <a:rPr lang="fr-FR" sz="2400" dirty="0" err="1"/>
              <a:t>vera</a:t>
            </a:r>
            <a:r>
              <a:rPr lang="fr-FR" sz="2400" dirty="0"/>
              <a:t> </a:t>
            </a:r>
            <a:r>
              <a:rPr lang="fr-FR" sz="2400" dirty="0" err="1"/>
              <a:t>Questa</a:t>
            </a:r>
            <a:r>
              <a:rPr lang="fr-FR" sz="2400" dirty="0"/>
              <a:t> </a:t>
            </a:r>
            <a:r>
              <a:rPr lang="fr-FR" sz="2400" dirty="0" err="1"/>
              <a:t>cosa</a:t>
            </a:r>
            <a:r>
              <a:rPr lang="fr-FR" sz="2400" dirty="0"/>
              <a:t> qui</a:t>
            </a:r>
            <a:endParaRPr lang="es-AR" sz="2400" dirty="0"/>
          </a:p>
          <a:p>
            <a:pPr>
              <a:buNone/>
            </a:pPr>
            <a:r>
              <a:rPr lang="fr-FR" sz="2400" dirty="0"/>
              <a:t> E se ti fa </a:t>
            </a:r>
            <a:r>
              <a:rPr lang="fr-FR" sz="2400" dirty="0" err="1"/>
              <a:t>soffrire</a:t>
            </a:r>
            <a:r>
              <a:rPr lang="fr-FR" sz="2400" dirty="0"/>
              <a:t> un po </a:t>
            </a:r>
            <a:r>
              <a:rPr lang="fr-FR" sz="2400" dirty="0" err="1"/>
              <a:t>Puniscila</a:t>
            </a:r>
            <a:r>
              <a:rPr lang="fr-FR" sz="2400" dirty="0"/>
              <a:t> </a:t>
            </a:r>
            <a:r>
              <a:rPr lang="fr-FR" sz="2400" dirty="0" err="1"/>
              <a:t>vivendola</a:t>
            </a:r>
            <a:endParaRPr lang="es-AR" sz="2400" dirty="0"/>
          </a:p>
          <a:p>
            <a:pPr>
              <a:buNone/>
            </a:pPr>
            <a:r>
              <a:rPr lang="fr-FR" sz="2400" dirty="0"/>
              <a:t>È l’</a:t>
            </a:r>
            <a:r>
              <a:rPr lang="fr-FR" sz="2400" dirty="0" err="1"/>
              <a:t>unica</a:t>
            </a:r>
            <a:r>
              <a:rPr lang="fr-FR" sz="2400" dirty="0"/>
              <a:t> maniera </a:t>
            </a:r>
            <a:r>
              <a:rPr lang="fr-FR" sz="2400" dirty="0" err="1"/>
              <a:t>Sorprenderla</a:t>
            </a:r>
            <a:r>
              <a:rPr lang="fr-FR" sz="2400" dirty="0"/>
              <a:t> </a:t>
            </a:r>
            <a:r>
              <a:rPr lang="fr-FR" sz="2400" dirty="0" err="1"/>
              <a:t>così</a:t>
            </a:r>
            <a:r>
              <a:rPr lang="fr-FR" sz="2400" dirty="0"/>
              <a:t>...</a:t>
            </a:r>
            <a:endParaRPr lang="es-AR" sz="2400" dirty="0"/>
          </a:p>
          <a:p>
            <a:pPr>
              <a:buNone/>
            </a:pPr>
            <a:r>
              <a:rPr lang="fr-FR" sz="2400" dirty="0"/>
              <a:t> </a:t>
            </a:r>
            <a:endParaRPr lang="es-AR" sz="2400" dirty="0"/>
          </a:p>
          <a:p>
            <a:pPr>
              <a:buNone/>
            </a:pPr>
            <a:r>
              <a:rPr lang="fr-FR" sz="2400" b="1" dirty="0"/>
              <a:t>ESTRIBILLO</a:t>
            </a:r>
            <a:endParaRPr lang="es-AR" sz="2400" b="1" dirty="0"/>
          </a:p>
          <a:p>
            <a:pPr>
              <a:buNone/>
            </a:pPr>
            <a:r>
              <a:rPr lang="fr-FR" sz="2400" dirty="0"/>
              <a:t>Più </a:t>
            </a:r>
            <a:r>
              <a:rPr lang="fr-FR" sz="2400" dirty="0" err="1"/>
              <a:t>che</a:t>
            </a:r>
            <a:r>
              <a:rPr lang="fr-FR" sz="2400" dirty="0"/>
              <a:t> </a:t>
            </a:r>
            <a:r>
              <a:rPr lang="fr-FR" sz="2400" dirty="0" err="1"/>
              <a:t>puoi</a:t>
            </a:r>
            <a:r>
              <a:rPr lang="fr-FR" sz="2400" dirty="0"/>
              <a:t>, più </a:t>
            </a:r>
            <a:r>
              <a:rPr lang="fr-FR" sz="2400" dirty="0" err="1"/>
              <a:t>che</a:t>
            </a:r>
            <a:r>
              <a:rPr lang="fr-FR" sz="2400" dirty="0"/>
              <a:t> </a:t>
            </a:r>
            <a:r>
              <a:rPr lang="fr-FR" sz="2400" dirty="0" err="1"/>
              <a:t>puoi</a:t>
            </a:r>
            <a:endParaRPr lang="es-AR" sz="2400" dirty="0"/>
          </a:p>
          <a:p>
            <a:pPr>
              <a:buNone/>
            </a:pPr>
            <a:r>
              <a:rPr lang="fr-FR" sz="2400" dirty="0" err="1"/>
              <a:t>Afferra</a:t>
            </a:r>
            <a:r>
              <a:rPr lang="fr-FR" sz="2400" dirty="0"/>
              <a:t> </a:t>
            </a:r>
            <a:r>
              <a:rPr lang="fr-FR" sz="2400" dirty="0" err="1"/>
              <a:t>questo</a:t>
            </a:r>
            <a:r>
              <a:rPr lang="fr-FR" sz="2400" dirty="0"/>
              <a:t> </a:t>
            </a:r>
            <a:r>
              <a:rPr lang="fr-FR" sz="2400" dirty="0" err="1"/>
              <a:t>istante</a:t>
            </a:r>
            <a:r>
              <a:rPr lang="fr-FR" sz="2400" dirty="0"/>
              <a:t> E </a:t>
            </a:r>
            <a:r>
              <a:rPr lang="fr-FR" sz="2400" dirty="0" err="1"/>
              <a:t>stringi</a:t>
            </a:r>
            <a:endParaRPr lang="es-AR" sz="2400" dirty="0"/>
          </a:p>
          <a:p>
            <a:pPr>
              <a:buNone/>
            </a:pPr>
            <a:r>
              <a:rPr lang="fr-FR" sz="2400" dirty="0"/>
              <a:t>Più </a:t>
            </a:r>
            <a:r>
              <a:rPr lang="fr-FR" sz="2400" dirty="0" err="1"/>
              <a:t>che</a:t>
            </a:r>
            <a:r>
              <a:rPr lang="fr-FR" sz="2400" dirty="0"/>
              <a:t> </a:t>
            </a:r>
            <a:r>
              <a:rPr lang="fr-FR" sz="2400" dirty="0" err="1"/>
              <a:t>puoi</a:t>
            </a:r>
            <a:r>
              <a:rPr lang="fr-FR" sz="2400" dirty="0"/>
              <a:t>, più </a:t>
            </a:r>
            <a:r>
              <a:rPr lang="fr-FR" sz="2400" dirty="0" err="1"/>
              <a:t>che</a:t>
            </a:r>
            <a:r>
              <a:rPr lang="fr-FR" sz="2400" dirty="0"/>
              <a:t> </a:t>
            </a:r>
            <a:r>
              <a:rPr lang="fr-FR" sz="2400" dirty="0" err="1"/>
              <a:t>puoi</a:t>
            </a:r>
            <a:endParaRPr lang="es-AR" sz="2400" dirty="0"/>
          </a:p>
          <a:p>
            <a:pPr>
              <a:buNone/>
            </a:pPr>
            <a:r>
              <a:rPr lang="fr-FR" sz="2400" dirty="0"/>
              <a:t>E non </a:t>
            </a:r>
            <a:r>
              <a:rPr lang="fr-FR" sz="2400" dirty="0" err="1"/>
              <a:t>lasciare</a:t>
            </a:r>
            <a:r>
              <a:rPr lang="fr-FR" sz="2400" dirty="0"/>
              <a:t> mai la </a:t>
            </a:r>
            <a:r>
              <a:rPr lang="fr-FR" sz="2400" dirty="0" err="1"/>
              <a:t>presa</a:t>
            </a:r>
            <a:endParaRPr lang="es-AR" sz="2400" dirty="0"/>
          </a:p>
          <a:p>
            <a:pPr>
              <a:buNone/>
            </a:pPr>
            <a:r>
              <a:rPr lang="en-US" sz="2400" dirty="0" err="1"/>
              <a:t>C’è</a:t>
            </a:r>
            <a:r>
              <a:rPr lang="en-US" sz="2400" dirty="0"/>
              <a:t> </a:t>
            </a:r>
            <a:r>
              <a:rPr lang="en-US" sz="2400" dirty="0" err="1"/>
              <a:t>tutta</a:t>
            </a:r>
            <a:r>
              <a:rPr lang="en-US" sz="2400" dirty="0"/>
              <a:t> </a:t>
            </a:r>
            <a:r>
              <a:rPr lang="en-US" sz="2400" dirty="0" err="1"/>
              <a:t>l’emozione</a:t>
            </a:r>
            <a:r>
              <a:rPr lang="en-US" sz="2400" dirty="0"/>
              <a:t> </a:t>
            </a:r>
            <a:r>
              <a:rPr lang="en-US" sz="2400" dirty="0" err="1"/>
              <a:t>dentro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vuoi</a:t>
            </a:r>
            <a:endParaRPr lang="es-AR" sz="2400" dirty="0"/>
          </a:p>
          <a:p>
            <a:pPr>
              <a:buNone/>
            </a:pPr>
            <a:r>
              <a:rPr lang="en-US" sz="2400" dirty="0"/>
              <a:t>Di </a:t>
            </a:r>
            <a:r>
              <a:rPr lang="en-US" sz="2400" dirty="0" err="1"/>
              <a:t>vivere</a:t>
            </a:r>
            <a:r>
              <a:rPr lang="en-US" sz="2400" dirty="0"/>
              <a:t> la vita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puoi</a:t>
            </a:r>
            <a:endParaRPr lang="es-AR" sz="2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196753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You’ve got one chance, the gift to feel</a:t>
            </a:r>
            <a:endParaRPr lang="es-AR" sz="2800" dirty="0"/>
          </a:p>
          <a:p>
            <a:pPr>
              <a:buNone/>
            </a:pPr>
            <a:r>
              <a:rPr lang="en-US" sz="2800" dirty="0"/>
              <a:t>Loves deepest pain you cannot heal</a:t>
            </a:r>
            <a:endParaRPr lang="es-AR" sz="2800" dirty="0"/>
          </a:p>
          <a:p>
            <a:pPr>
              <a:buNone/>
            </a:pPr>
            <a:r>
              <a:rPr lang="en-US" sz="2800" dirty="0"/>
              <a:t>It shatters every memory </a:t>
            </a:r>
            <a:endParaRPr lang="es-AR" sz="2800" dirty="0"/>
          </a:p>
          <a:p>
            <a:pPr>
              <a:buNone/>
            </a:pPr>
            <a:r>
              <a:rPr lang="en-US" sz="2800" dirty="0"/>
              <a:t>that you keep inside</a:t>
            </a:r>
            <a:endParaRPr lang="es-AR" sz="2800" dirty="0"/>
          </a:p>
          <a:p>
            <a:pPr>
              <a:buNone/>
            </a:pPr>
            <a:r>
              <a:rPr lang="en-US" sz="2800" dirty="0"/>
              <a:t> </a:t>
            </a:r>
            <a:endParaRPr lang="es-AR" sz="2800" dirty="0"/>
          </a:p>
          <a:p>
            <a:pPr>
              <a:buNone/>
            </a:pPr>
            <a:r>
              <a:rPr lang="en-US" sz="2800" dirty="0"/>
              <a:t>I tell you this because I know</a:t>
            </a:r>
            <a:endParaRPr lang="es-AR" sz="2800" dirty="0"/>
          </a:p>
          <a:p>
            <a:pPr>
              <a:buNone/>
            </a:pPr>
            <a:r>
              <a:rPr lang="en-US" sz="2800" dirty="0"/>
              <a:t>Protect what’s dear, don’t trade your soul</a:t>
            </a:r>
            <a:endParaRPr lang="es-AR" sz="2800" dirty="0"/>
          </a:p>
          <a:p>
            <a:pPr>
              <a:buNone/>
            </a:pPr>
            <a:r>
              <a:rPr lang="en-US" sz="2800" dirty="0"/>
              <a:t>There’s nothing left around you</a:t>
            </a:r>
            <a:endParaRPr lang="es-AR" sz="2800" dirty="0"/>
          </a:p>
          <a:p>
            <a:pPr>
              <a:buNone/>
            </a:pPr>
            <a:r>
              <a:rPr lang="en-US" sz="2800" dirty="0"/>
              <a:t>There’s no place left to go</a:t>
            </a:r>
            <a:endParaRPr lang="es-AR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88640"/>
            <a:ext cx="8676456" cy="6669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/>
              <a:t>ESTRIBILLO</a:t>
            </a:r>
            <a:endParaRPr lang="es-AR" sz="2000" b="1" dirty="0"/>
          </a:p>
          <a:p>
            <a:pPr>
              <a:buNone/>
            </a:pPr>
            <a:r>
              <a:rPr lang="en-US" sz="2000" dirty="0"/>
              <a:t>All you can, all you can</a:t>
            </a:r>
            <a:endParaRPr lang="es-AR" sz="2000" dirty="0"/>
          </a:p>
          <a:p>
            <a:pPr>
              <a:buNone/>
            </a:pPr>
            <a:r>
              <a:rPr lang="en-US" sz="2000" dirty="0"/>
              <a:t>You gotta take this life and live it</a:t>
            </a:r>
            <a:endParaRPr lang="es-AR" sz="2000" dirty="0"/>
          </a:p>
          <a:p>
            <a:pPr>
              <a:buNone/>
            </a:pPr>
            <a:r>
              <a:rPr lang="en-US" sz="2000" dirty="0"/>
              <a:t>All you can, all you can</a:t>
            </a:r>
            <a:endParaRPr lang="es-AR" sz="2000" dirty="0"/>
          </a:p>
          <a:p>
            <a:pPr>
              <a:buNone/>
            </a:pPr>
            <a:r>
              <a:rPr lang="en-US" sz="2000" dirty="0"/>
              <a:t>Never let it go</a:t>
            </a:r>
            <a:endParaRPr lang="es-AR" sz="2000" dirty="0"/>
          </a:p>
          <a:p>
            <a:pPr>
              <a:buNone/>
            </a:pPr>
            <a:r>
              <a:rPr lang="en-US" sz="2000" dirty="0" err="1"/>
              <a:t>Theres</a:t>
            </a:r>
            <a:r>
              <a:rPr lang="en-US" sz="2000" dirty="0"/>
              <a:t> one thing in this life I understand, ooh</a:t>
            </a:r>
            <a:endParaRPr lang="es-AR" sz="2000" dirty="0"/>
          </a:p>
          <a:p>
            <a:pPr>
              <a:buNone/>
            </a:pPr>
            <a:r>
              <a:rPr lang="pt-BR" sz="2000" dirty="0" err="1"/>
              <a:t>Siamo</a:t>
            </a:r>
            <a:r>
              <a:rPr lang="pt-BR" sz="2000" dirty="0"/>
              <a:t> </a:t>
            </a:r>
            <a:r>
              <a:rPr lang="pt-BR" sz="2000" dirty="0" err="1"/>
              <a:t>noi</a:t>
            </a:r>
            <a:r>
              <a:rPr lang="pt-BR" sz="2000" dirty="0"/>
              <a:t>, </a:t>
            </a:r>
            <a:r>
              <a:rPr lang="pt-BR" sz="2000" dirty="0" err="1"/>
              <a:t>siamo</a:t>
            </a:r>
            <a:r>
              <a:rPr lang="pt-BR" sz="2000" dirty="0"/>
              <a:t> </a:t>
            </a:r>
            <a:r>
              <a:rPr lang="pt-BR" sz="2000" dirty="0" err="1"/>
              <a:t>noi</a:t>
            </a:r>
            <a:endParaRPr lang="es-AR" sz="2000" dirty="0"/>
          </a:p>
          <a:p>
            <a:pPr>
              <a:buNone/>
            </a:pPr>
            <a:r>
              <a:rPr lang="pt-BR" sz="2000" dirty="0"/>
              <a:t>Che </a:t>
            </a:r>
            <a:r>
              <a:rPr lang="pt-BR" sz="2000" dirty="0" err="1"/>
              <a:t>abbiamo</a:t>
            </a:r>
            <a:r>
              <a:rPr lang="pt-BR" sz="2000" dirty="0"/>
              <a:t> ancora </a:t>
            </a:r>
            <a:r>
              <a:rPr lang="pt-BR" sz="2000" dirty="0" err="1"/>
              <a:t>voglia</a:t>
            </a:r>
            <a:r>
              <a:rPr lang="pt-BR" sz="2000" dirty="0"/>
              <a:t> di </a:t>
            </a:r>
            <a:r>
              <a:rPr lang="pt-BR" sz="2000" dirty="0" err="1"/>
              <a:t>stupire</a:t>
            </a:r>
            <a:r>
              <a:rPr lang="pt-BR" sz="2000" dirty="0"/>
              <a:t> </a:t>
            </a:r>
            <a:r>
              <a:rPr lang="pt-BR" sz="2000" dirty="0" err="1"/>
              <a:t>noi</a:t>
            </a:r>
            <a:endParaRPr lang="es-AR" sz="2000" dirty="0"/>
          </a:p>
          <a:p>
            <a:pPr>
              <a:buNone/>
            </a:pPr>
            <a:r>
              <a:rPr lang="pt-BR" sz="2000" dirty="0" err="1"/>
              <a:t>Siamo</a:t>
            </a:r>
            <a:r>
              <a:rPr lang="pt-BR" sz="2000" dirty="0"/>
              <a:t> </a:t>
            </a:r>
            <a:r>
              <a:rPr lang="pt-BR" sz="2000" dirty="0" err="1"/>
              <a:t>noi</a:t>
            </a:r>
            <a:endParaRPr lang="es-AR" sz="2000" dirty="0"/>
          </a:p>
          <a:p>
            <a:pPr>
              <a:buNone/>
            </a:pPr>
            <a:r>
              <a:rPr lang="pt-BR" sz="2000" dirty="0"/>
              <a:t>Che </a:t>
            </a:r>
            <a:r>
              <a:rPr lang="pt-BR" sz="2000" dirty="0" err="1"/>
              <a:t>la</a:t>
            </a:r>
            <a:r>
              <a:rPr lang="pt-BR" sz="2000" dirty="0"/>
              <a:t> </a:t>
            </a:r>
            <a:r>
              <a:rPr lang="pt-BR" sz="2000" dirty="0" err="1"/>
              <a:t>teniamo</a:t>
            </a:r>
            <a:r>
              <a:rPr lang="pt-BR" sz="2000" dirty="0"/>
              <a:t> sempre </a:t>
            </a:r>
            <a:r>
              <a:rPr lang="pt-BR" sz="2000" dirty="0" err="1"/>
              <a:t>accesa</a:t>
            </a:r>
            <a:endParaRPr lang="es-AR" sz="2000" dirty="0"/>
          </a:p>
          <a:p>
            <a:pPr>
              <a:buNone/>
            </a:pPr>
            <a:r>
              <a:rPr lang="pt-BR" sz="2000" dirty="0" err="1"/>
              <a:t>Questansia</a:t>
            </a:r>
            <a:r>
              <a:rPr lang="pt-BR" sz="2000" dirty="0"/>
              <a:t> </a:t>
            </a:r>
            <a:r>
              <a:rPr lang="pt-BR" sz="2000" dirty="0" err="1"/>
              <a:t>leggerissima</a:t>
            </a:r>
            <a:r>
              <a:rPr lang="pt-BR" sz="2000" dirty="0"/>
              <a:t> </a:t>
            </a:r>
            <a:r>
              <a:rPr lang="pt-BR" sz="2000" dirty="0" err="1"/>
              <a:t>che</a:t>
            </a:r>
            <a:r>
              <a:rPr lang="pt-BR" sz="2000" dirty="0"/>
              <a:t> </a:t>
            </a:r>
            <a:r>
              <a:rPr lang="pt-BR" sz="2000" dirty="0" err="1"/>
              <a:t>abbiamo</a:t>
            </a:r>
            <a:r>
              <a:rPr lang="pt-BR" sz="2000" dirty="0"/>
              <a:t> </a:t>
            </a:r>
            <a:r>
              <a:rPr lang="pt-BR" sz="2000" dirty="0" err="1"/>
              <a:t>poi</a:t>
            </a:r>
            <a:endParaRPr lang="es-AR" sz="2000" dirty="0"/>
          </a:p>
          <a:p>
            <a:pPr>
              <a:buNone/>
            </a:pPr>
            <a:r>
              <a:rPr lang="pt-BR" sz="2000" dirty="0"/>
              <a:t>Di </a:t>
            </a:r>
            <a:r>
              <a:rPr lang="pt-BR" sz="2000" dirty="0" err="1"/>
              <a:t>vivere</a:t>
            </a:r>
            <a:r>
              <a:rPr lang="pt-BR" sz="2000" dirty="0"/>
              <a:t> </a:t>
            </a:r>
            <a:r>
              <a:rPr lang="pt-BR" sz="2000" dirty="0" err="1"/>
              <a:t>la</a:t>
            </a:r>
            <a:r>
              <a:rPr lang="pt-BR" sz="2000" dirty="0"/>
              <a:t> </a:t>
            </a:r>
            <a:r>
              <a:rPr lang="pt-BR" sz="2000" dirty="0" err="1"/>
              <a:t>vita</a:t>
            </a:r>
            <a:r>
              <a:rPr lang="pt-BR" sz="2000" dirty="0"/>
              <a:t> </a:t>
            </a:r>
            <a:r>
              <a:rPr lang="pt-BR" sz="2000" dirty="0" err="1"/>
              <a:t>più</a:t>
            </a:r>
            <a:r>
              <a:rPr lang="pt-BR" sz="2000" dirty="0"/>
              <a:t> </a:t>
            </a:r>
            <a:r>
              <a:rPr lang="pt-BR" sz="2000" dirty="0" err="1"/>
              <a:t>che</a:t>
            </a:r>
            <a:r>
              <a:rPr lang="pt-BR" sz="2000" dirty="0"/>
              <a:t> </a:t>
            </a:r>
            <a:r>
              <a:rPr lang="pt-BR" sz="2000" dirty="0" err="1"/>
              <a:t>puoi</a:t>
            </a:r>
            <a:endParaRPr lang="es-AR" sz="2000" dirty="0"/>
          </a:p>
          <a:p>
            <a:pPr>
              <a:buNone/>
            </a:pPr>
            <a:r>
              <a:rPr lang="pt-BR" sz="2000" dirty="0"/>
              <a:t> </a:t>
            </a:r>
            <a:endParaRPr lang="es-AR" sz="2000" dirty="0"/>
          </a:p>
          <a:p>
            <a:pPr>
              <a:buNone/>
            </a:pPr>
            <a:r>
              <a:rPr lang="pt-BR" sz="2000" b="1" dirty="0"/>
              <a:t>PUENTE</a:t>
            </a:r>
            <a:endParaRPr lang="es-AR" sz="2000" b="1" dirty="0"/>
          </a:p>
          <a:p>
            <a:pPr>
              <a:buNone/>
            </a:pPr>
            <a:r>
              <a:rPr lang="pt-BR" sz="2000" dirty="0"/>
              <a:t>Respira </a:t>
            </a:r>
            <a:r>
              <a:rPr lang="pt-BR" sz="2000" dirty="0" err="1"/>
              <a:t>profondo</a:t>
            </a:r>
            <a:endParaRPr lang="es-AR" sz="2000" dirty="0"/>
          </a:p>
          <a:p>
            <a:pPr>
              <a:buNone/>
            </a:pPr>
            <a:r>
              <a:rPr lang="es-AR" sz="2000" dirty="0" err="1"/>
              <a:t>Apri</a:t>
            </a:r>
            <a:r>
              <a:rPr lang="es-AR" sz="2000" dirty="0"/>
              <a:t> le </a:t>
            </a:r>
            <a:r>
              <a:rPr lang="es-AR" sz="2000" dirty="0" err="1"/>
              <a:t>tue</a:t>
            </a:r>
            <a:r>
              <a:rPr lang="es-AR" sz="2000" dirty="0"/>
              <a:t> </a:t>
            </a:r>
            <a:r>
              <a:rPr lang="es-AR" sz="2000" dirty="0" err="1"/>
              <a:t>braccia</a:t>
            </a:r>
            <a:r>
              <a:rPr lang="es-AR" sz="2000" dirty="0"/>
              <a:t> al mondo</a:t>
            </a:r>
          </a:p>
          <a:p>
            <a:pPr>
              <a:buNone/>
            </a:pPr>
            <a:r>
              <a:rPr lang="es-AR" sz="2000" dirty="0"/>
              <a:t>E </a:t>
            </a:r>
            <a:r>
              <a:rPr lang="es-AR" sz="2000" dirty="0" err="1"/>
              <a:t>abbraccia</a:t>
            </a:r>
            <a:r>
              <a:rPr lang="es-AR" sz="2000" dirty="0"/>
              <a:t> </a:t>
            </a:r>
            <a:r>
              <a:rPr lang="es-AR" sz="2000" dirty="0" err="1"/>
              <a:t>tutto</a:t>
            </a:r>
            <a:r>
              <a:rPr lang="es-AR" sz="2000" dirty="0"/>
              <a:t> </a:t>
            </a:r>
            <a:r>
              <a:rPr lang="es-AR" sz="2000" dirty="0" err="1"/>
              <a:t>quello</a:t>
            </a:r>
            <a:r>
              <a:rPr lang="es-AR" sz="2000" dirty="0"/>
              <a:t> che ci </a:t>
            </a:r>
            <a:r>
              <a:rPr lang="es-AR" sz="2000" dirty="0" err="1"/>
              <a:t>sta</a:t>
            </a:r>
            <a:endParaRPr lang="es-AR" sz="2000" dirty="0"/>
          </a:p>
          <a:p>
            <a:pPr>
              <a:buNone/>
            </a:pPr>
            <a:r>
              <a:rPr lang="es-AR" sz="2000" dirty="0" err="1"/>
              <a:t>Tutta</a:t>
            </a:r>
            <a:r>
              <a:rPr lang="es-AR" sz="2000" dirty="0"/>
              <a:t> </a:t>
            </a:r>
            <a:r>
              <a:rPr lang="es-AR" sz="2000" dirty="0" err="1"/>
              <a:t>l’emozione</a:t>
            </a:r>
            <a:r>
              <a:rPr lang="es-AR" sz="2000" dirty="0"/>
              <a:t> che ci </a:t>
            </a:r>
            <a:r>
              <a:rPr lang="es-AR" sz="2000" dirty="0" err="1"/>
              <a:t>sta</a:t>
            </a:r>
            <a:endParaRPr lang="es-AR" sz="2000" dirty="0"/>
          </a:p>
          <a:p>
            <a:pPr>
              <a:buNone/>
            </a:pPr>
            <a:r>
              <a:rPr lang="es-AR" sz="2300" dirty="0"/>
              <a:t> </a:t>
            </a:r>
          </a:p>
          <a:p>
            <a:pPr>
              <a:buNone/>
            </a:pPr>
            <a:r>
              <a:rPr lang="es-AR" sz="2300" dirty="0"/>
              <a:t>ESTRIBILLO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7380262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1124744"/>
            <a:ext cx="8676456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3200" dirty="0"/>
              <a:t>Mil veces te falle, Mas tú fuiste fiel.</a:t>
            </a:r>
          </a:p>
          <a:p>
            <a:pPr>
              <a:buNone/>
            </a:pPr>
            <a:r>
              <a:rPr lang="es-AR" sz="3200" dirty="0"/>
              <a:t>Tu gracia me levantó, me basta tu amor.</a:t>
            </a:r>
          </a:p>
          <a:p>
            <a:pPr>
              <a:buNone/>
            </a:pPr>
            <a:r>
              <a:rPr lang="es-AR" sz="3200" dirty="0"/>
              <a:t>Mi Dios eterno, tu luz por siempre brillara</a:t>
            </a:r>
          </a:p>
          <a:p>
            <a:pPr>
              <a:buNone/>
            </a:pPr>
            <a:r>
              <a:rPr lang="es-AR" sz="3200" dirty="0"/>
              <a:t>Y tu gloria incomparable sin final.</a:t>
            </a:r>
          </a:p>
          <a:p>
            <a:pPr>
              <a:buNone/>
            </a:pPr>
            <a:endParaRPr lang="es-AR" sz="3200" dirty="0"/>
          </a:p>
          <a:p>
            <a:pPr>
              <a:buNone/>
            </a:pPr>
            <a:r>
              <a:rPr lang="es-AR" sz="3200" dirty="0"/>
              <a:t>Señor tu voluntad permanecerá,</a:t>
            </a:r>
          </a:p>
          <a:p>
            <a:pPr>
              <a:buNone/>
            </a:pPr>
            <a:r>
              <a:rPr lang="es-AR" sz="3200" dirty="0"/>
              <a:t>En ti me quiero perder en adoración.</a:t>
            </a:r>
          </a:p>
          <a:p>
            <a:pPr>
              <a:buNone/>
            </a:pPr>
            <a:r>
              <a:rPr lang="es-AR" sz="3200" dirty="0"/>
              <a:t>Mi Dios eterno tu luz por siempre brillara</a:t>
            </a:r>
          </a:p>
          <a:p>
            <a:pPr>
              <a:buNone/>
            </a:pPr>
            <a:r>
              <a:rPr lang="es-AR" sz="3200" dirty="0"/>
              <a:t>Y tu gloria incomparable sin final.</a:t>
            </a:r>
          </a:p>
          <a:p>
            <a:pPr>
              <a:buNone/>
            </a:pPr>
            <a:endParaRPr lang="es-AR" sz="22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483718" y="-171400"/>
            <a:ext cx="5472122" cy="1399032"/>
          </a:xfrm>
        </p:spPr>
        <p:txBody>
          <a:bodyPr>
            <a:normAutofit/>
          </a:bodyPr>
          <a:lstStyle/>
          <a:p>
            <a:r>
              <a:rPr lang="es-AR" sz="4400" b="1" dirty="0">
                <a:effectLst/>
              </a:rPr>
              <a:t>Desde mi interior</a:t>
            </a:r>
            <a:endParaRPr lang="es-ES" sz="4400" b="1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75606" y="1608653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AR" sz="3600" b="1" dirty="0">
                <a:solidFill>
                  <a:schemeClr val="tx2">
                    <a:lumMod val="25000"/>
                  </a:schemeClr>
                </a:solidFill>
              </a:rPr>
              <a:t>PUENTE</a:t>
            </a:r>
          </a:p>
          <a:p>
            <a:pPr>
              <a:buNone/>
            </a:pPr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De mi Corazón te doy el control,</a:t>
            </a:r>
          </a:p>
          <a:p>
            <a:pPr>
              <a:buNone/>
            </a:pPr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Consume todo mi interior, Dios,</a:t>
            </a:r>
          </a:p>
          <a:p>
            <a:pPr>
              <a:buNone/>
            </a:pPr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Tu justicia y amor me abrazan Señor</a:t>
            </a:r>
          </a:p>
          <a:p>
            <a:pPr>
              <a:buNone/>
            </a:pPr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Te amo desde mi interior</a:t>
            </a:r>
          </a:p>
        </p:txBody>
      </p:sp>
    </p:spTree>
    <p:extLst>
      <p:ext uri="{BB962C8B-B14F-4D97-AF65-F5344CB8AC3E}">
        <p14:creationId xmlns:p14="http://schemas.microsoft.com/office/powerpoint/2010/main" val="287076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59582" y="1708354"/>
            <a:ext cx="88569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AR" sz="3500" dirty="0">
                <a:solidFill>
                  <a:schemeClr val="tx2">
                    <a:lumMod val="25000"/>
                  </a:schemeClr>
                </a:solidFill>
              </a:rPr>
              <a:t>Señor tu voluntad permanecerá,</a:t>
            </a:r>
          </a:p>
          <a:p>
            <a:pPr>
              <a:buNone/>
            </a:pPr>
            <a:r>
              <a:rPr lang="es-AR" sz="3500" dirty="0">
                <a:solidFill>
                  <a:schemeClr val="tx2">
                    <a:lumMod val="25000"/>
                  </a:schemeClr>
                </a:solidFill>
              </a:rPr>
              <a:t>En ti me quiero perder en adoración.</a:t>
            </a:r>
          </a:p>
          <a:p>
            <a:pPr>
              <a:buNone/>
            </a:pPr>
            <a:r>
              <a:rPr lang="es-AR" sz="3500" dirty="0">
                <a:solidFill>
                  <a:schemeClr val="tx2">
                    <a:lumMod val="25000"/>
                  </a:schemeClr>
                </a:solidFill>
              </a:rPr>
              <a:t>Mi Dios eterno tu luz por siempre brillara</a:t>
            </a:r>
          </a:p>
          <a:p>
            <a:pPr>
              <a:buNone/>
            </a:pPr>
            <a:r>
              <a:rPr lang="es-AR" sz="3500" dirty="0">
                <a:solidFill>
                  <a:schemeClr val="tx2">
                    <a:lumMod val="25000"/>
                  </a:schemeClr>
                </a:solidFill>
              </a:rPr>
              <a:t>Y tu gloria incomparable sin final</a:t>
            </a:r>
          </a:p>
          <a:p>
            <a:pPr>
              <a:buNone/>
            </a:pPr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7121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06" y="1340769"/>
            <a:ext cx="928903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s-AR" sz="36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</a:p>
          <a:p>
            <a:pPr>
              <a:buNone/>
            </a:pPr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Dios eterno tu luz por siempre brillara</a:t>
            </a:r>
          </a:p>
          <a:p>
            <a:pPr>
              <a:buNone/>
            </a:pPr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Y tu gloria incomparable sin final</a:t>
            </a:r>
          </a:p>
          <a:p>
            <a:pPr>
              <a:buNone/>
            </a:pPr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El clamor de mi ser es contigo estar</a:t>
            </a:r>
          </a:p>
          <a:p>
            <a:pPr>
              <a:buNone/>
            </a:pPr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Desde mi interior mi alma clamara</a:t>
            </a:r>
          </a:p>
          <a:p>
            <a:endParaRPr lang="es-AR" sz="3800" dirty="0"/>
          </a:p>
        </p:txBody>
      </p:sp>
    </p:spTree>
    <p:extLst>
      <p:ext uri="{BB962C8B-B14F-4D97-AF65-F5344CB8AC3E}">
        <p14:creationId xmlns:p14="http://schemas.microsoft.com/office/powerpoint/2010/main" val="172360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620688"/>
            <a:ext cx="8229600" cy="5834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Cantaremos una canción de paz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en Su mundo de felicidad (bis)</a:t>
            </a:r>
            <a:endParaRPr lang="es-AR" sz="2600" dirty="0">
              <a:latin typeface="+mj-lt"/>
            </a:endParaRPr>
          </a:p>
          <a:p>
            <a:pPr>
              <a:buNone/>
            </a:pP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Realizad el mundo original;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alabad Su eterno ideal.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Como el sol brillad llenos de amor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 de belleza celestial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Buscaremos hasta poder hallar,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 la armonía del Jardín en flor.</a:t>
            </a:r>
            <a:endParaRPr lang="es-AR" sz="2600" dirty="0">
              <a:latin typeface="+mj-lt"/>
            </a:endParaRPr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18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260648"/>
            <a:ext cx="8229600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es-AR" sz="3200" dirty="0"/>
          </a:p>
          <a:p>
            <a:pPr>
              <a:buNone/>
            </a:pPr>
            <a:r>
              <a:rPr lang="es-AR" sz="3200" b="1" dirty="0"/>
              <a:t>PUENTE</a:t>
            </a:r>
          </a:p>
          <a:p>
            <a:pPr>
              <a:buNone/>
            </a:pPr>
            <a:r>
              <a:rPr lang="es-AR" sz="3200" dirty="0"/>
              <a:t>De mi Corazón te doy el control,</a:t>
            </a:r>
          </a:p>
          <a:p>
            <a:pPr>
              <a:buNone/>
            </a:pPr>
            <a:r>
              <a:rPr lang="es-AR" sz="3200" dirty="0"/>
              <a:t>Consume todo mi interior, Dios,</a:t>
            </a:r>
          </a:p>
          <a:p>
            <a:pPr>
              <a:buNone/>
            </a:pPr>
            <a:r>
              <a:rPr lang="es-AR" sz="3200" dirty="0"/>
              <a:t>Tu justicia y amor me abrazan Señor</a:t>
            </a:r>
          </a:p>
          <a:p>
            <a:pPr>
              <a:buNone/>
            </a:pPr>
            <a:r>
              <a:rPr lang="es-AR" sz="3200" dirty="0"/>
              <a:t>Te amo desde mi interior</a:t>
            </a:r>
          </a:p>
          <a:p>
            <a:pPr>
              <a:buNone/>
            </a:pPr>
            <a:endParaRPr lang="es-AR" sz="3200" dirty="0"/>
          </a:p>
          <a:p>
            <a:pPr>
              <a:buNone/>
            </a:pPr>
            <a:r>
              <a:rPr lang="es-AR" sz="3200" b="1" dirty="0"/>
              <a:t>ESTRIBILLO</a:t>
            </a:r>
          </a:p>
          <a:p>
            <a:pPr>
              <a:buNone/>
            </a:pPr>
            <a:endParaRPr lang="es-AR" dirty="0"/>
          </a:p>
          <a:p>
            <a:pPr>
              <a:buNone/>
            </a:pPr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614607" y="980728"/>
            <a:ext cx="8568952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800" dirty="0"/>
              <a:t>Cuando lloras por las veces que intentaste</a:t>
            </a:r>
          </a:p>
          <a:p>
            <a:pPr>
              <a:buNone/>
            </a:pPr>
            <a:r>
              <a:rPr lang="es-AR" sz="2800" dirty="0"/>
              <a:t> y tratas de olvidar las lágrimas que lloraste</a:t>
            </a:r>
          </a:p>
          <a:p>
            <a:pPr>
              <a:buNone/>
            </a:pPr>
            <a:r>
              <a:rPr lang="es-AR" sz="2800" dirty="0"/>
              <a:t>solo tienes pena y tristeza </a:t>
            </a:r>
          </a:p>
          <a:p>
            <a:pPr>
              <a:buNone/>
            </a:pPr>
            <a:r>
              <a:rPr lang="es-AR" sz="2800" dirty="0"/>
              <a:t>y el futuro incierto esperas</a:t>
            </a:r>
          </a:p>
          <a:p>
            <a:pPr>
              <a:buNone/>
            </a:pPr>
            <a:r>
              <a:rPr lang="es-AR" sz="2800" dirty="0"/>
              <a:t>en paz en medio de la tormenta. </a:t>
            </a:r>
          </a:p>
          <a:p>
            <a:pPr>
              <a:buNone/>
            </a:pPr>
            <a:r>
              <a:rPr lang="es-AR" sz="2800" dirty="0"/>
              <a:t> </a:t>
            </a:r>
          </a:p>
          <a:p>
            <a:pPr>
              <a:buNone/>
            </a:pPr>
            <a:r>
              <a:rPr lang="es-AR" sz="2800" dirty="0"/>
              <a:t>Muchas veces me siento igual que tu</a:t>
            </a:r>
          </a:p>
          <a:p>
            <a:pPr>
              <a:buNone/>
            </a:pPr>
            <a:r>
              <a:rPr lang="es-AR" sz="2800" dirty="0"/>
              <a:t>y mi corazón anhela algo real</a:t>
            </a:r>
          </a:p>
          <a:p>
            <a:pPr>
              <a:buNone/>
            </a:pPr>
            <a:r>
              <a:rPr lang="es-AR" sz="2800" dirty="0"/>
              <a:t>El Señor viene a mí </a:t>
            </a:r>
          </a:p>
          <a:p>
            <a:pPr>
              <a:buNone/>
            </a:pPr>
            <a:r>
              <a:rPr lang="es-AR" sz="2800" dirty="0"/>
              <a:t>y me ayuda a seguir</a:t>
            </a:r>
          </a:p>
          <a:p>
            <a:pPr>
              <a:buNone/>
            </a:pPr>
            <a:r>
              <a:rPr lang="es-AR" sz="2800" dirty="0"/>
              <a:t>en paz en medio de la tormenta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55727" y="8192"/>
            <a:ext cx="53639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Paz en la tormenta</a:t>
            </a:r>
            <a:endParaRPr lang="es-ES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922462" y="1125538"/>
            <a:ext cx="8229600" cy="4525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600" b="1" dirty="0"/>
              <a:t>ESTRIBILLO</a:t>
            </a:r>
          </a:p>
          <a:p>
            <a:pPr>
              <a:buNone/>
            </a:pPr>
            <a:r>
              <a:rPr lang="es-AR" sz="2600" dirty="0"/>
              <a:t>Puedes tener paz en la tormenta,</a:t>
            </a:r>
          </a:p>
          <a:p>
            <a:pPr>
              <a:buNone/>
            </a:pPr>
            <a:r>
              <a:rPr lang="es-AR" sz="2600" dirty="0"/>
              <a:t>fe y esperanza cuando no puedas seguir,</a:t>
            </a:r>
          </a:p>
          <a:p>
            <a:pPr>
              <a:buNone/>
            </a:pPr>
            <a:r>
              <a:rPr lang="es-AR" sz="2600" dirty="0"/>
              <a:t>aun con tu mundo hecho pedazos</a:t>
            </a:r>
          </a:p>
          <a:p>
            <a:pPr>
              <a:buNone/>
            </a:pPr>
            <a:r>
              <a:rPr lang="es-AR" sz="2600" dirty="0"/>
              <a:t>el Señor guiará tus pasos,</a:t>
            </a:r>
          </a:p>
          <a:p>
            <a:pPr>
              <a:buNone/>
            </a:pPr>
            <a:r>
              <a:rPr lang="es-AR" sz="2600" dirty="0"/>
              <a:t>en paz en medio de la tormenta</a:t>
            </a: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1830" y="33363"/>
            <a:ext cx="3247200" cy="1143000"/>
          </a:xfr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AR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Chance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1052736"/>
            <a:ext cx="8856984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2700" dirty="0"/>
              <a:t>Día a día aprendiendo a ser,</a:t>
            </a:r>
          </a:p>
          <a:p>
            <a:pPr>
              <a:buNone/>
            </a:pPr>
            <a:r>
              <a:rPr lang="es-AR" sz="2700" dirty="0"/>
              <a:t>miro hacia atrás y todo el camino hecho.</a:t>
            </a:r>
          </a:p>
          <a:p>
            <a:pPr>
              <a:buNone/>
            </a:pPr>
            <a:r>
              <a:rPr lang="es-AR" sz="2700" dirty="0"/>
              <a:t>Lo que pudo ser y lo que fue.</a:t>
            </a:r>
          </a:p>
          <a:p>
            <a:pPr>
              <a:buNone/>
            </a:pPr>
            <a:r>
              <a:rPr lang="es-AR" sz="2700" dirty="0"/>
              <a:t>Mi oportunidad de comenzar de nuevo</a:t>
            </a:r>
          </a:p>
          <a:p>
            <a:pPr>
              <a:buNone/>
            </a:pPr>
            <a:r>
              <a:rPr lang="es-AR" sz="2700" dirty="0"/>
              <a:t>y lo demás, francamente no importa.</a:t>
            </a:r>
          </a:p>
          <a:p>
            <a:pPr>
              <a:buNone/>
            </a:pPr>
            <a:r>
              <a:rPr lang="es-AR" sz="2700" dirty="0"/>
              <a:t> </a:t>
            </a:r>
          </a:p>
          <a:p>
            <a:pPr>
              <a:buNone/>
            </a:pPr>
            <a:r>
              <a:rPr lang="es-AR" sz="2700" dirty="0"/>
              <a:t>Quién fui todo este tiempo, no sé,</a:t>
            </a:r>
          </a:p>
          <a:p>
            <a:pPr>
              <a:buNone/>
            </a:pPr>
            <a:r>
              <a:rPr lang="es-AR" sz="2700" dirty="0"/>
              <a:t>quién soy o seré, habré cumplido un sueño.</a:t>
            </a:r>
          </a:p>
          <a:p>
            <a:pPr>
              <a:buNone/>
            </a:pPr>
            <a:r>
              <a:rPr lang="es-AR" sz="2700" dirty="0"/>
              <a:t>Intentando la felicidad,</a:t>
            </a:r>
          </a:p>
          <a:p>
            <a:pPr>
              <a:buNone/>
            </a:pPr>
            <a:r>
              <a:rPr lang="es-AR" sz="2700" dirty="0"/>
              <a:t>a prueba y error, la vida es un momento,</a:t>
            </a:r>
          </a:p>
          <a:p>
            <a:pPr>
              <a:buNone/>
            </a:pPr>
            <a:r>
              <a:rPr lang="es-AR" sz="2700" dirty="0"/>
              <a:t>y lo demás francamente no importa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620688"/>
            <a:ext cx="8229600" cy="57606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AR" b="1" dirty="0"/>
              <a:t>ESTRIBILO</a:t>
            </a:r>
          </a:p>
          <a:p>
            <a:pPr>
              <a:buNone/>
            </a:pPr>
            <a:r>
              <a:rPr lang="es-AR" dirty="0"/>
              <a:t>Te miro fijo y me sonreís;</a:t>
            </a:r>
          </a:p>
          <a:p>
            <a:pPr>
              <a:buNone/>
            </a:pPr>
            <a:r>
              <a:rPr lang="es-AR" dirty="0"/>
              <a:t>no pierdo un día lejos de ti,</a:t>
            </a:r>
          </a:p>
          <a:p>
            <a:pPr>
              <a:buNone/>
            </a:pPr>
            <a:r>
              <a:rPr lang="es-AR" dirty="0"/>
              <a:t>mi chance es hoy.</a:t>
            </a:r>
          </a:p>
          <a:p>
            <a:pPr>
              <a:buNone/>
            </a:pPr>
            <a:r>
              <a:rPr lang="es-AR" dirty="0"/>
              <a:t>Miro tus ojos y me veo ahí,</a:t>
            </a:r>
          </a:p>
          <a:p>
            <a:pPr>
              <a:buNone/>
            </a:pPr>
            <a:r>
              <a:rPr lang="es-AR" dirty="0"/>
              <a:t>aprovechando cada ocasión,</a:t>
            </a:r>
          </a:p>
          <a:p>
            <a:pPr>
              <a:buNone/>
            </a:pPr>
            <a:r>
              <a:rPr lang="es-AR" dirty="0"/>
              <a:t>mi chance es hoy.</a:t>
            </a:r>
          </a:p>
          <a:p>
            <a:pPr>
              <a:buNone/>
            </a:pPr>
            <a:r>
              <a:rPr lang="es-AR" dirty="0"/>
              <a:t> </a:t>
            </a:r>
          </a:p>
          <a:p>
            <a:pPr>
              <a:buNone/>
            </a:pPr>
            <a:r>
              <a:rPr lang="es-AR" dirty="0"/>
              <a:t>Tantas cosas que habré hecho bien;</a:t>
            </a:r>
          </a:p>
          <a:p>
            <a:pPr>
              <a:buNone/>
            </a:pPr>
            <a:r>
              <a:rPr lang="es-AR" dirty="0"/>
              <a:t>tantas que hice mal y que ni ahí me entero,</a:t>
            </a:r>
          </a:p>
          <a:p>
            <a:pPr>
              <a:buNone/>
            </a:pPr>
            <a:r>
              <a:rPr lang="es-AR" dirty="0"/>
              <a:t>Cuánto que desperdicié, sin ver;</a:t>
            </a:r>
          </a:p>
          <a:p>
            <a:pPr>
              <a:buNone/>
            </a:pPr>
            <a:r>
              <a:rPr lang="es-AR" dirty="0"/>
              <a:t>que estuviste ahí conmigo todo el tiempo</a:t>
            </a:r>
          </a:p>
          <a:p>
            <a:pPr>
              <a:buNone/>
            </a:pPr>
            <a:r>
              <a:rPr lang="es-AR" dirty="0"/>
              <a:t>y hoy lo demás francamente no importa.</a:t>
            </a:r>
          </a:p>
          <a:p>
            <a:pPr>
              <a:buNone/>
            </a:pPr>
            <a:r>
              <a:rPr lang="es-AR" b="1" dirty="0"/>
              <a:t> </a:t>
            </a:r>
          </a:p>
          <a:p>
            <a:pPr>
              <a:buNone/>
            </a:pPr>
            <a:r>
              <a:rPr lang="es-AR" b="1" dirty="0"/>
              <a:t>ESTRIBILLO</a:t>
            </a:r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582" y="1268760"/>
            <a:ext cx="9217024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dirty="0"/>
              <a:t>Sueña con un mañana, un mundo nuevo debe llegar</a:t>
            </a:r>
          </a:p>
          <a:p>
            <a:pPr>
              <a:buNone/>
            </a:pPr>
            <a:r>
              <a:rPr lang="es-AR" dirty="0"/>
              <a:t>ten fe es muy posible si tú estás decidido.</a:t>
            </a:r>
          </a:p>
          <a:p>
            <a:pPr>
              <a:buNone/>
            </a:pPr>
            <a:r>
              <a:rPr lang="es-AR" dirty="0"/>
              <a:t>Sueña que no existen fronteras</a:t>
            </a:r>
          </a:p>
          <a:p>
            <a:pPr>
              <a:buNone/>
            </a:pPr>
            <a:r>
              <a:rPr lang="es-AR" dirty="0"/>
              <a:t>y amor sin barreras, no mires atrás; </a:t>
            </a:r>
          </a:p>
          <a:p>
            <a:pPr>
              <a:buNone/>
            </a:pPr>
            <a:r>
              <a:rPr lang="es-AR" dirty="0"/>
              <a:t>vive con la emoción de volver a sentir, a vivir la paz</a:t>
            </a:r>
          </a:p>
          <a:p>
            <a:pPr>
              <a:buNone/>
            </a:pPr>
            <a:r>
              <a:rPr lang="es-AR" dirty="0"/>
              <a:t> </a:t>
            </a:r>
          </a:p>
          <a:p>
            <a:pPr>
              <a:buNone/>
            </a:pPr>
            <a:r>
              <a:rPr lang="es-AR" dirty="0"/>
              <a:t>Siembra en tu camino un nuevo destino y el sol brillará</a:t>
            </a:r>
          </a:p>
          <a:p>
            <a:pPr>
              <a:buNone/>
            </a:pPr>
            <a:r>
              <a:rPr lang="es-AR" dirty="0"/>
              <a:t>Donde las almas se unan en luz,</a:t>
            </a:r>
          </a:p>
          <a:p>
            <a:pPr>
              <a:buNone/>
            </a:pPr>
            <a:r>
              <a:rPr lang="es-AR" dirty="0"/>
              <a:t>la bondad y el amor renacerán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635846" y="-99392"/>
            <a:ext cx="2686040" cy="1399032"/>
          </a:xfrm>
        </p:spPr>
        <p:txBody>
          <a:bodyPr>
            <a:normAutofit/>
          </a:bodyPr>
          <a:lstStyle/>
          <a:p>
            <a:r>
              <a:rPr lang="es-ES" sz="4400" b="1" dirty="0"/>
              <a:t>Sueña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227782"/>
            <a:ext cx="8856984" cy="54334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2600" dirty="0"/>
              <a:t>Y el día que encontremos ese sueño cambiará</a:t>
            </a:r>
          </a:p>
          <a:p>
            <a:pPr>
              <a:buNone/>
            </a:pPr>
            <a:r>
              <a:rPr lang="es-AR" sz="2600" dirty="0"/>
              <a:t>no habrá nadie que destruya de tu alma la verdad</a:t>
            </a:r>
          </a:p>
          <a:p>
            <a:pPr>
              <a:buNone/>
            </a:pPr>
            <a:r>
              <a:rPr lang="es-AR" sz="2600" dirty="0"/>
              <a:t> </a:t>
            </a:r>
          </a:p>
          <a:p>
            <a:pPr>
              <a:buNone/>
            </a:pPr>
            <a:r>
              <a:rPr lang="es-AR" sz="2600" dirty="0"/>
              <a:t>Sueña  que no existen fronteras</a:t>
            </a:r>
          </a:p>
          <a:p>
            <a:pPr>
              <a:buNone/>
            </a:pPr>
            <a:r>
              <a:rPr lang="es-AR" sz="2600" dirty="0"/>
              <a:t>y amor sin barreras  no mires atrás</a:t>
            </a:r>
          </a:p>
          <a:p>
            <a:pPr>
              <a:buNone/>
            </a:pPr>
            <a:r>
              <a:rPr lang="es-AR" sz="2600" dirty="0"/>
              <a:t>Ten fe, es muy posible si tú estás decidido</a:t>
            </a:r>
          </a:p>
          <a:p>
            <a:pPr>
              <a:buNone/>
            </a:pPr>
            <a:r>
              <a:rPr lang="es-AR" sz="2600" dirty="0"/>
              <a:t> </a:t>
            </a:r>
          </a:p>
          <a:p>
            <a:pPr>
              <a:buNone/>
            </a:pPr>
            <a:r>
              <a:rPr lang="es-AR" sz="2600" dirty="0"/>
              <a:t>Sueña  con un mundo distinto</a:t>
            </a:r>
          </a:p>
          <a:p>
            <a:pPr>
              <a:buNone/>
            </a:pPr>
            <a:r>
              <a:rPr lang="es-AR" sz="2600" dirty="0"/>
              <a:t>donde todos los días el sol brillará.</a:t>
            </a:r>
          </a:p>
          <a:p>
            <a:pPr>
              <a:buNone/>
            </a:pPr>
            <a:r>
              <a:rPr lang="es-AR" sz="2600" dirty="0"/>
              <a:t>Donde las almas se unan en luz,</a:t>
            </a:r>
          </a:p>
          <a:p>
            <a:pPr>
              <a:buNone/>
            </a:pPr>
            <a:r>
              <a:rPr lang="es-AR" sz="2600" dirty="0"/>
              <a:t>la bondad y el amor renacerán.</a:t>
            </a:r>
          </a:p>
          <a:p>
            <a:pPr>
              <a:buNone/>
            </a:pPr>
            <a:r>
              <a:rPr lang="en-US" sz="2600" dirty="0" err="1"/>
              <a:t>Sueña</a:t>
            </a:r>
            <a:r>
              <a:rPr lang="en-US" sz="2600" dirty="0"/>
              <a:t>, </a:t>
            </a:r>
            <a:r>
              <a:rPr lang="en-US" sz="2600" dirty="0" err="1"/>
              <a:t>sueña</a:t>
            </a:r>
            <a:r>
              <a:rPr lang="en-US" sz="2600" dirty="0"/>
              <a:t> </a:t>
            </a:r>
            <a:r>
              <a:rPr lang="en-US" sz="2600" dirty="0" err="1"/>
              <a:t>tu</a:t>
            </a:r>
            <a:r>
              <a:rPr lang="en-US" sz="2600" dirty="0"/>
              <a:t>, </a:t>
            </a:r>
            <a:r>
              <a:rPr lang="en-US" sz="2600" dirty="0" err="1"/>
              <a:t>sueña</a:t>
            </a:r>
            <a:r>
              <a:rPr lang="en-US" sz="2600" dirty="0"/>
              <a:t>.</a:t>
            </a:r>
            <a:endParaRPr lang="es-AR" sz="2600" dirty="0"/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598" y="0"/>
            <a:ext cx="7467600" cy="1143000"/>
          </a:xfrm>
        </p:spPr>
        <p:txBody>
          <a:bodyPr>
            <a:normAutofit/>
          </a:bodyPr>
          <a:lstStyle/>
          <a:p>
            <a:r>
              <a:rPr lang="es-AR" sz="4400" b="1" dirty="0">
                <a:latin typeface="Calibri" pitchFamily="34" charset="0"/>
              </a:rPr>
              <a:t>  Celebra la vida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5410" y="1080120"/>
            <a:ext cx="9317220" cy="58052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s-AR" sz="2800" dirty="0"/>
              <a:t>No sé si soñaba, No sé si dormía,</a:t>
            </a:r>
          </a:p>
          <a:p>
            <a:pPr>
              <a:lnSpc>
                <a:spcPct val="90000"/>
              </a:lnSpc>
              <a:buNone/>
            </a:pPr>
            <a:r>
              <a:rPr lang="es-AR" sz="2800" dirty="0"/>
              <a:t>y la voz de un ángel dijo que te diga, </a:t>
            </a:r>
          </a:p>
          <a:p>
            <a:pPr>
              <a:lnSpc>
                <a:spcPct val="90000"/>
              </a:lnSpc>
              <a:buNone/>
            </a:pPr>
            <a:r>
              <a:rPr lang="es-AR" sz="2800" dirty="0"/>
              <a:t>Celebra la Vida.</a:t>
            </a:r>
          </a:p>
          <a:p>
            <a:pPr>
              <a:lnSpc>
                <a:spcPct val="90000"/>
              </a:lnSpc>
              <a:buNone/>
            </a:pPr>
            <a:endParaRPr lang="es-AR" sz="2800" dirty="0"/>
          </a:p>
          <a:p>
            <a:pPr>
              <a:lnSpc>
                <a:spcPct val="90000"/>
              </a:lnSpc>
              <a:buNone/>
            </a:pPr>
            <a:r>
              <a:rPr lang="es-AR" sz="2800" dirty="0"/>
              <a:t>Piensa libremente ayuda a la gente</a:t>
            </a:r>
          </a:p>
          <a:p>
            <a:pPr>
              <a:lnSpc>
                <a:spcPct val="90000"/>
              </a:lnSpc>
              <a:buNone/>
            </a:pPr>
            <a:r>
              <a:rPr lang="es-AR" sz="2800" dirty="0"/>
              <a:t>y por lo que quieras lucha y sé paciente</a:t>
            </a:r>
          </a:p>
          <a:p>
            <a:pPr>
              <a:lnSpc>
                <a:spcPct val="90000"/>
              </a:lnSpc>
              <a:buNone/>
            </a:pPr>
            <a:r>
              <a:rPr lang="es-AR" sz="2800" dirty="0"/>
              <a:t>lleva poca carga, a nada te aferres, </a:t>
            </a:r>
          </a:p>
          <a:p>
            <a:pPr>
              <a:lnSpc>
                <a:spcPct val="90000"/>
              </a:lnSpc>
              <a:buNone/>
            </a:pPr>
            <a:r>
              <a:rPr lang="es-AR" sz="2800" dirty="0"/>
              <a:t>porque en este mundo, nada es para siempre.</a:t>
            </a:r>
          </a:p>
          <a:p>
            <a:pPr>
              <a:lnSpc>
                <a:spcPct val="90000"/>
              </a:lnSpc>
              <a:buNone/>
            </a:pPr>
            <a:r>
              <a:rPr lang="es-AR" sz="2800" dirty="0"/>
              <a:t>Búscate una estrella, que sea tu guía,</a:t>
            </a:r>
          </a:p>
          <a:p>
            <a:pPr>
              <a:lnSpc>
                <a:spcPct val="90000"/>
              </a:lnSpc>
              <a:buNone/>
            </a:pPr>
            <a:r>
              <a:rPr lang="es-AR" sz="2800" dirty="0"/>
              <a:t>no hieras a nadie, reparte alegría.</a:t>
            </a:r>
          </a:p>
          <a:p>
            <a:pPr>
              <a:buNone/>
            </a:pPr>
            <a:endParaRPr lang="es-AR" sz="30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1412776"/>
            <a:ext cx="9145016" cy="576211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s-AR" sz="3200" dirty="0"/>
              <a:t>ESTRIBILLO</a:t>
            </a:r>
          </a:p>
          <a:p>
            <a:pPr>
              <a:lnSpc>
                <a:spcPct val="90000"/>
              </a:lnSpc>
              <a:buNone/>
            </a:pPr>
            <a:r>
              <a:rPr lang="es-AR" sz="3200" dirty="0"/>
              <a:t>Celebra la vida, celebra la vida, </a:t>
            </a:r>
          </a:p>
          <a:p>
            <a:pPr>
              <a:lnSpc>
                <a:spcPct val="90000"/>
              </a:lnSpc>
              <a:buNone/>
            </a:pPr>
            <a:r>
              <a:rPr lang="es-AR" sz="3200" dirty="0"/>
              <a:t>que nada se guarda, que todo te brinda. </a:t>
            </a:r>
          </a:p>
          <a:p>
            <a:pPr>
              <a:lnSpc>
                <a:spcPct val="90000"/>
              </a:lnSpc>
              <a:buNone/>
            </a:pPr>
            <a:r>
              <a:rPr lang="es-AR" sz="3200" dirty="0"/>
              <a:t>Celebra la vida, celebra la vida,</a:t>
            </a:r>
          </a:p>
          <a:p>
            <a:pPr>
              <a:lnSpc>
                <a:spcPct val="90000"/>
              </a:lnSpc>
              <a:buNone/>
            </a:pPr>
            <a:r>
              <a:rPr lang="es-AR" sz="3200" dirty="0"/>
              <a:t>segundo a segundo, y todos los días</a:t>
            </a:r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116632"/>
            <a:ext cx="8712968" cy="66247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es-AR" sz="2700" dirty="0"/>
              <a:t>Y si alguien te engaña, al decir te quiero,</a:t>
            </a:r>
          </a:p>
          <a:p>
            <a:pPr>
              <a:lnSpc>
                <a:spcPct val="110000"/>
              </a:lnSpc>
              <a:buNone/>
            </a:pPr>
            <a:r>
              <a:rPr lang="es-AR" sz="2700" dirty="0"/>
              <a:t>pon mas leña al fuego y empieza de nuevo.</a:t>
            </a:r>
          </a:p>
          <a:p>
            <a:pPr>
              <a:lnSpc>
                <a:spcPct val="110000"/>
              </a:lnSpc>
              <a:buNone/>
            </a:pPr>
            <a:r>
              <a:rPr lang="es-AR" sz="2700" dirty="0"/>
              <a:t>No dejes que caigan tus sueños al suelo</a:t>
            </a:r>
          </a:p>
          <a:p>
            <a:pPr>
              <a:lnSpc>
                <a:spcPct val="110000"/>
              </a:lnSpc>
              <a:buNone/>
            </a:pPr>
            <a:r>
              <a:rPr lang="es-AR" sz="2700" dirty="0"/>
              <a:t>que mientras mas amas mas cerca esta el cielo.</a:t>
            </a:r>
          </a:p>
          <a:p>
            <a:pPr>
              <a:lnSpc>
                <a:spcPct val="110000"/>
              </a:lnSpc>
              <a:buNone/>
            </a:pPr>
            <a:r>
              <a:rPr lang="es-AR" sz="2700" dirty="0"/>
              <a:t>Grita contra el odio, contra la mentira,</a:t>
            </a:r>
          </a:p>
          <a:p>
            <a:pPr>
              <a:lnSpc>
                <a:spcPct val="110000"/>
              </a:lnSpc>
              <a:buNone/>
            </a:pPr>
            <a:r>
              <a:rPr lang="es-AR" sz="2700" dirty="0"/>
              <a:t>que la guerra es muerte  y la paz es vida</a:t>
            </a:r>
          </a:p>
          <a:p>
            <a:pPr>
              <a:lnSpc>
                <a:spcPct val="110000"/>
              </a:lnSpc>
              <a:buNone/>
            </a:pPr>
            <a:endParaRPr lang="es-AR" sz="2700" dirty="0"/>
          </a:p>
          <a:p>
            <a:pPr>
              <a:lnSpc>
                <a:spcPct val="110000"/>
              </a:lnSpc>
              <a:buNone/>
            </a:pPr>
            <a:r>
              <a:rPr lang="es-AR" sz="2700" b="1" dirty="0"/>
              <a:t>ESTRIBILLO</a:t>
            </a:r>
          </a:p>
          <a:p>
            <a:pPr>
              <a:lnSpc>
                <a:spcPct val="110000"/>
              </a:lnSpc>
              <a:buNone/>
            </a:pPr>
            <a:r>
              <a:rPr lang="es-AR" sz="2700" dirty="0"/>
              <a:t>Celebra la vida, celebra la vida, </a:t>
            </a:r>
          </a:p>
          <a:p>
            <a:pPr>
              <a:lnSpc>
                <a:spcPct val="110000"/>
              </a:lnSpc>
              <a:buNone/>
            </a:pPr>
            <a:r>
              <a:rPr lang="es-AR" sz="2700" dirty="0"/>
              <a:t>que nada se guarda, que todo te brinda. </a:t>
            </a:r>
          </a:p>
          <a:p>
            <a:pPr>
              <a:lnSpc>
                <a:spcPct val="110000"/>
              </a:lnSpc>
              <a:buNone/>
            </a:pPr>
            <a:r>
              <a:rPr lang="es-AR" sz="2700" dirty="0"/>
              <a:t>Celebra la vida, celebra la vida,</a:t>
            </a:r>
          </a:p>
          <a:p>
            <a:pPr>
              <a:lnSpc>
                <a:spcPct val="110000"/>
              </a:lnSpc>
              <a:buNone/>
            </a:pPr>
            <a:r>
              <a:rPr lang="es-AR" sz="2700" dirty="0"/>
              <a:t>segundo a segundo, y todos los días</a:t>
            </a:r>
          </a:p>
          <a:p>
            <a:pPr>
              <a:buNone/>
            </a:pPr>
            <a:endParaRPr lang="es-AR" dirty="0"/>
          </a:p>
          <a:p>
            <a:pPr>
              <a:buNone/>
            </a:pPr>
            <a:endParaRPr lang="es-AR" dirty="0"/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508096" y="142852"/>
            <a:ext cx="8229600" cy="990600"/>
          </a:xfrm>
        </p:spPr>
        <p:txBody>
          <a:bodyPr>
            <a:normAutofit/>
          </a:bodyPr>
          <a:lstStyle/>
          <a:p>
            <a:r>
              <a:rPr lang="es-AR" sz="4800" b="1" dirty="0">
                <a:ln>
                  <a:noFill/>
                </a:ln>
                <a:effectLst/>
              </a:rPr>
              <a:t>La brisa de Primavera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526926" y="1196752"/>
            <a:ext cx="8229600" cy="54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MX" sz="2800" dirty="0">
                <a:latin typeface="+mj-lt"/>
              </a:rPr>
              <a:t>Noche de nieve y frío invernal, 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alza tu mano de nuestro país.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 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b="1" dirty="0">
                <a:latin typeface="+mj-lt"/>
              </a:rPr>
              <a:t>ESTRIBILLO</a:t>
            </a:r>
            <a:endParaRPr lang="es-AR" sz="2800" b="1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La primavera trae nueva fragancias; 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En las colinas, nueva vida habrá.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 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Aun el peor viento al fin se calmará; 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Sólo un momento podrá ya durar.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 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b="1" dirty="0">
                <a:latin typeface="+mj-lt"/>
              </a:rPr>
              <a:t>ESTRIBILLO</a:t>
            </a:r>
            <a:endParaRPr lang="es-AR" sz="2800" b="1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 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¡Oh, mariposas y alondras despertad!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Nuestro país dejara de sufrir.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 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b="1" dirty="0">
                <a:latin typeface="+mj-lt"/>
              </a:rPr>
              <a:t>ESTRIBILLO</a:t>
            </a:r>
            <a:endParaRPr lang="es-AR" sz="2800" b="1" dirty="0">
              <a:latin typeface="+mj-lt"/>
            </a:endParaRPr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715488"/>
            <a:ext cx="8352928" cy="487375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s-AR" sz="2800" dirty="0"/>
              <a:t>No se si soñaba, No se si dormía,</a:t>
            </a:r>
          </a:p>
          <a:p>
            <a:pPr>
              <a:lnSpc>
                <a:spcPct val="90000"/>
              </a:lnSpc>
              <a:buNone/>
            </a:pPr>
            <a:r>
              <a:rPr lang="es-AR" sz="2800" dirty="0"/>
              <a:t>y la voz de un ángel dijo que te diga, </a:t>
            </a:r>
          </a:p>
          <a:p>
            <a:pPr>
              <a:lnSpc>
                <a:spcPct val="90000"/>
              </a:lnSpc>
              <a:buNone/>
            </a:pPr>
            <a:r>
              <a:rPr lang="es-AR" sz="2800" dirty="0"/>
              <a:t>Celebra la Vida.</a:t>
            </a:r>
          </a:p>
          <a:p>
            <a:pPr>
              <a:lnSpc>
                <a:spcPct val="90000"/>
              </a:lnSpc>
              <a:buNone/>
            </a:pPr>
            <a:r>
              <a:rPr lang="es-AR" sz="2800" dirty="0"/>
              <a:t> </a:t>
            </a:r>
          </a:p>
          <a:p>
            <a:pPr>
              <a:lnSpc>
                <a:spcPct val="90000"/>
              </a:lnSpc>
              <a:buNone/>
            </a:pPr>
            <a:r>
              <a:rPr lang="es-AR" sz="2800" dirty="0"/>
              <a:t>Celebra la vida, celebra la vida,</a:t>
            </a:r>
          </a:p>
          <a:p>
            <a:pPr>
              <a:lnSpc>
                <a:spcPct val="90000"/>
              </a:lnSpc>
              <a:buNone/>
            </a:pPr>
            <a:r>
              <a:rPr lang="es-AR" sz="2800" dirty="0"/>
              <a:t>y deja en la tierra tu mejor semilla.</a:t>
            </a:r>
          </a:p>
          <a:p>
            <a:pPr>
              <a:lnSpc>
                <a:spcPct val="90000"/>
              </a:lnSpc>
              <a:buNone/>
            </a:pPr>
            <a:r>
              <a:rPr lang="es-AR" sz="2800" dirty="0"/>
              <a:t>Celebra la vida, celebra la vida, </a:t>
            </a:r>
          </a:p>
          <a:p>
            <a:pPr>
              <a:lnSpc>
                <a:spcPct val="90000"/>
              </a:lnSpc>
              <a:buNone/>
            </a:pPr>
            <a:r>
              <a:rPr lang="es-AR" sz="2800" dirty="0"/>
              <a:t>que es mucho mas bella cuando tu te miras.</a:t>
            </a:r>
          </a:p>
          <a:p>
            <a:pPr>
              <a:lnSpc>
                <a:spcPct val="90000"/>
              </a:lnSpc>
              <a:buNone/>
            </a:pPr>
            <a:r>
              <a:rPr lang="es-AR" sz="2800" dirty="0"/>
              <a:t> </a:t>
            </a:r>
          </a:p>
          <a:p>
            <a:pPr>
              <a:lnSpc>
                <a:spcPct val="90000"/>
              </a:lnSpc>
              <a:buNone/>
            </a:pPr>
            <a:r>
              <a:rPr lang="es-AR" sz="2800" dirty="0"/>
              <a:t>Celebra la vida, celebra la vida </a:t>
            </a:r>
          </a:p>
          <a:p>
            <a:endParaRPr lang="es-AR" sz="3200" dirty="0"/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98662" y="-171400"/>
            <a:ext cx="8153400" cy="990601"/>
          </a:xfrm>
        </p:spPr>
        <p:txBody>
          <a:bodyPr/>
          <a:lstStyle/>
          <a:p>
            <a:r>
              <a:rPr lang="es-AR" dirty="0">
                <a:latin typeface="Calibri" pitchFamily="34" charset="0"/>
              </a:rPr>
              <a:t> </a:t>
            </a:r>
            <a:r>
              <a:rPr lang="es-AR" b="1" dirty="0">
                <a:latin typeface="Calibri" pitchFamily="34" charset="0"/>
              </a:rPr>
              <a:t>Creo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436658" y="548681"/>
            <a:ext cx="8715404" cy="571025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None/>
            </a:pPr>
            <a:r>
              <a:rPr lang="es-AR" sz="2000" dirty="0"/>
              <a:t>Otra vez he vuelto a comenzar,</a:t>
            </a:r>
          </a:p>
          <a:p>
            <a:pPr>
              <a:lnSpc>
                <a:spcPct val="110000"/>
              </a:lnSpc>
              <a:buNone/>
            </a:pPr>
            <a:r>
              <a:rPr lang="es-AR" sz="2000" dirty="0"/>
              <a:t> yendo por un camino de soledad</a:t>
            </a:r>
          </a:p>
          <a:p>
            <a:pPr>
              <a:lnSpc>
                <a:spcPct val="110000"/>
              </a:lnSpc>
              <a:buNone/>
            </a:pPr>
            <a:r>
              <a:rPr lang="es-AR" sz="2000" dirty="0"/>
              <a:t>Cruzando un desierto en el corazón, </a:t>
            </a:r>
          </a:p>
          <a:p>
            <a:pPr>
              <a:lnSpc>
                <a:spcPct val="110000"/>
              </a:lnSpc>
              <a:buNone/>
            </a:pPr>
            <a:r>
              <a:rPr lang="es-AR" sz="2000" dirty="0"/>
              <a:t>manteniendo la calma sin desesperar.</a:t>
            </a:r>
          </a:p>
          <a:p>
            <a:pPr>
              <a:lnSpc>
                <a:spcPct val="110000"/>
              </a:lnSpc>
              <a:buNone/>
            </a:pPr>
            <a:r>
              <a:rPr lang="es-AR" sz="2000" dirty="0"/>
              <a:t>Otra vez tratando de crecer, </a:t>
            </a:r>
          </a:p>
          <a:p>
            <a:pPr>
              <a:lnSpc>
                <a:spcPct val="110000"/>
              </a:lnSpc>
              <a:buNone/>
            </a:pPr>
            <a:r>
              <a:rPr lang="es-AR" sz="2000" dirty="0"/>
              <a:t>encontrando fuerzas en la fe</a:t>
            </a:r>
          </a:p>
          <a:p>
            <a:pPr>
              <a:lnSpc>
                <a:spcPct val="110000"/>
              </a:lnSpc>
              <a:buNone/>
            </a:pPr>
            <a:r>
              <a:rPr lang="es-AR" sz="2000" dirty="0"/>
              <a:t>Aunque tenga muchas cosas que dejar, </a:t>
            </a:r>
          </a:p>
          <a:p>
            <a:pPr>
              <a:lnSpc>
                <a:spcPct val="110000"/>
              </a:lnSpc>
              <a:buNone/>
            </a:pPr>
            <a:r>
              <a:rPr lang="es-AR" sz="2000" dirty="0"/>
              <a:t>cuidaré la esencia pura de mi ser.</a:t>
            </a:r>
          </a:p>
          <a:p>
            <a:pPr>
              <a:lnSpc>
                <a:spcPct val="90000"/>
              </a:lnSpc>
              <a:buNone/>
            </a:pPr>
            <a:r>
              <a:rPr lang="es-AR" sz="2000" b="1" dirty="0"/>
              <a:t> </a:t>
            </a:r>
          </a:p>
          <a:p>
            <a:pPr>
              <a:lnSpc>
                <a:spcPct val="90000"/>
              </a:lnSpc>
              <a:buNone/>
            </a:pPr>
            <a:r>
              <a:rPr lang="es-AR" sz="2000" b="1" dirty="0"/>
              <a:t>ESTRIBILLO</a:t>
            </a:r>
          </a:p>
          <a:p>
            <a:pPr>
              <a:lnSpc>
                <a:spcPct val="90000"/>
              </a:lnSpc>
              <a:buNone/>
            </a:pPr>
            <a:r>
              <a:rPr lang="es-AR" sz="2000" dirty="0"/>
              <a:t>Creo en Dios y en su único ideal,</a:t>
            </a:r>
          </a:p>
          <a:p>
            <a:pPr>
              <a:lnSpc>
                <a:spcPct val="110000"/>
              </a:lnSpc>
              <a:buNone/>
            </a:pPr>
            <a:r>
              <a:rPr lang="es-AR" sz="2000" dirty="0"/>
              <a:t>creo en la eterna libertad; vivo con la firme convicción, </a:t>
            </a:r>
          </a:p>
          <a:p>
            <a:pPr>
              <a:lnSpc>
                <a:spcPct val="110000"/>
              </a:lnSpc>
              <a:buNone/>
            </a:pPr>
            <a:r>
              <a:rPr lang="es-AR" sz="2000" dirty="0"/>
              <a:t>de lograr un mundo de paz</a:t>
            </a:r>
          </a:p>
          <a:p>
            <a:pPr>
              <a:lnSpc>
                <a:spcPct val="110000"/>
              </a:lnSpc>
              <a:buNone/>
            </a:pPr>
            <a:r>
              <a:rPr lang="es-AR" sz="2000" dirty="0"/>
              <a:t>Creo que el dolor al fin se irá, creo en el poder de la verdad;</a:t>
            </a:r>
          </a:p>
          <a:p>
            <a:pPr>
              <a:lnSpc>
                <a:spcPct val="110000"/>
              </a:lnSpc>
              <a:buNone/>
            </a:pPr>
            <a:r>
              <a:rPr lang="es-AR" sz="2000" dirty="0"/>
              <a:t>vivo con el sueño y la pasión</a:t>
            </a:r>
          </a:p>
          <a:p>
            <a:pPr>
              <a:lnSpc>
                <a:spcPct val="110000"/>
              </a:lnSpc>
              <a:buNone/>
            </a:pPr>
            <a:r>
              <a:rPr lang="es-AR" sz="2000" dirty="0"/>
              <a:t>de hacer este  mundo la única nación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582" y="764705"/>
            <a:ext cx="9289032" cy="486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indent="-38404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3400" dirty="0">
                <a:solidFill>
                  <a:schemeClr val="tx2">
                    <a:lumMod val="25000"/>
                  </a:schemeClr>
                </a:solidFill>
              </a:rPr>
              <a:t>Otra vez me he vuelto a parar, </a:t>
            </a:r>
          </a:p>
          <a:p>
            <a:pPr marL="448056" indent="-38404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3400" dirty="0">
                <a:solidFill>
                  <a:schemeClr val="tx2">
                    <a:lumMod val="25000"/>
                  </a:schemeClr>
                </a:solidFill>
              </a:rPr>
              <a:t>dejando atrás la oscura realidad</a:t>
            </a:r>
          </a:p>
          <a:p>
            <a:pPr marL="448056" indent="-38404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3400" dirty="0">
                <a:solidFill>
                  <a:schemeClr val="tx2">
                    <a:lumMod val="25000"/>
                  </a:schemeClr>
                </a:solidFill>
              </a:rPr>
              <a:t>Sin perder de vista la misión </a:t>
            </a:r>
          </a:p>
          <a:p>
            <a:pPr marL="448056" indent="-38404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3400" dirty="0">
                <a:solidFill>
                  <a:schemeClr val="tx2">
                    <a:lumMod val="25000"/>
                  </a:schemeClr>
                </a:solidFill>
              </a:rPr>
              <a:t>de hacer realidad el sueño del Creador</a:t>
            </a:r>
          </a:p>
          <a:p>
            <a:pPr marL="448056" indent="-38404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3400" dirty="0">
                <a:solidFill>
                  <a:schemeClr val="tx2">
                    <a:lumMod val="25000"/>
                  </a:schemeClr>
                </a:solidFill>
              </a:rPr>
              <a:t>Otra vez frenando la emoción, </a:t>
            </a:r>
          </a:p>
          <a:p>
            <a:pPr marL="448056" indent="-38404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3400" dirty="0">
                <a:solidFill>
                  <a:schemeClr val="tx2">
                    <a:lumMod val="25000"/>
                  </a:schemeClr>
                </a:solidFill>
              </a:rPr>
              <a:t>madurando a pleno el corazón</a:t>
            </a:r>
          </a:p>
          <a:p>
            <a:pPr marL="448056" indent="-38404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3400" dirty="0">
                <a:solidFill>
                  <a:schemeClr val="tx2">
                    <a:lumMod val="25000"/>
                  </a:schemeClr>
                </a:solidFill>
              </a:rPr>
              <a:t>Con los Padres de la Humanidad</a:t>
            </a:r>
          </a:p>
          <a:p>
            <a:pPr marL="448056" indent="-38404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3400" dirty="0">
                <a:solidFill>
                  <a:schemeClr val="tx2">
                    <a:lumMod val="25000"/>
                  </a:schemeClr>
                </a:solidFill>
              </a:rPr>
              <a:t>el amor a todos fluirá</a:t>
            </a:r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922462" y="188914"/>
            <a:ext cx="8229600" cy="666908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None/>
            </a:pPr>
            <a:endParaRPr lang="es-AR" sz="10400" dirty="0"/>
          </a:p>
          <a:p>
            <a:pPr>
              <a:lnSpc>
                <a:spcPct val="90000"/>
              </a:lnSpc>
              <a:buNone/>
            </a:pPr>
            <a:r>
              <a:rPr lang="es-AR" sz="10400" b="1" dirty="0"/>
              <a:t>PUENTE</a:t>
            </a:r>
          </a:p>
          <a:p>
            <a:pPr>
              <a:lnSpc>
                <a:spcPct val="90000"/>
              </a:lnSpc>
              <a:buNone/>
            </a:pPr>
            <a:r>
              <a:rPr lang="es-AR" sz="10400" dirty="0"/>
              <a:t>Creo, oh creo, por ti seguiré, </a:t>
            </a:r>
          </a:p>
          <a:p>
            <a:pPr>
              <a:lnSpc>
                <a:spcPct val="90000"/>
              </a:lnSpc>
              <a:buNone/>
            </a:pPr>
            <a:r>
              <a:rPr lang="es-AR" sz="10400" dirty="0"/>
              <a:t>Creo oh creo, por ti lucharé</a:t>
            </a:r>
          </a:p>
          <a:p>
            <a:pPr>
              <a:lnSpc>
                <a:spcPct val="90000"/>
              </a:lnSpc>
              <a:buNone/>
            </a:pPr>
            <a:r>
              <a:rPr lang="es-AR" sz="10400" dirty="0"/>
              <a:t>Creo, oh creo, que te encontrare</a:t>
            </a:r>
          </a:p>
          <a:p>
            <a:pPr>
              <a:lnSpc>
                <a:spcPct val="90000"/>
              </a:lnSpc>
              <a:buNone/>
            </a:pPr>
            <a:endParaRPr lang="es-AR" sz="10400" dirty="0"/>
          </a:p>
          <a:p>
            <a:pPr>
              <a:lnSpc>
                <a:spcPct val="90000"/>
              </a:lnSpc>
              <a:buNone/>
            </a:pPr>
            <a:r>
              <a:rPr lang="es-AR" sz="10400" b="1" dirty="0"/>
              <a:t>ESTRIBILLO</a:t>
            </a:r>
          </a:p>
          <a:p>
            <a:pPr>
              <a:lnSpc>
                <a:spcPct val="90000"/>
              </a:lnSpc>
              <a:buNone/>
            </a:pPr>
            <a:r>
              <a:rPr lang="es-AR" sz="10400" dirty="0"/>
              <a:t>Creo en Dios y en su único ideal,</a:t>
            </a:r>
          </a:p>
          <a:p>
            <a:pPr>
              <a:lnSpc>
                <a:spcPct val="90000"/>
              </a:lnSpc>
              <a:buNone/>
            </a:pPr>
            <a:r>
              <a:rPr lang="es-AR" sz="10400" dirty="0"/>
              <a:t>creo en la eterna libertad;</a:t>
            </a:r>
          </a:p>
          <a:p>
            <a:pPr>
              <a:lnSpc>
                <a:spcPct val="90000"/>
              </a:lnSpc>
              <a:buNone/>
            </a:pPr>
            <a:r>
              <a:rPr lang="es-AR" sz="10400" dirty="0"/>
              <a:t>vivo con la firme convicción, </a:t>
            </a:r>
          </a:p>
          <a:p>
            <a:pPr>
              <a:lnSpc>
                <a:spcPct val="90000"/>
              </a:lnSpc>
              <a:buNone/>
            </a:pPr>
            <a:r>
              <a:rPr lang="es-AR" sz="10400" dirty="0"/>
              <a:t>de lograr un mundo de paz</a:t>
            </a:r>
          </a:p>
          <a:p>
            <a:pPr>
              <a:lnSpc>
                <a:spcPct val="90000"/>
              </a:lnSpc>
              <a:buNone/>
            </a:pPr>
            <a:r>
              <a:rPr lang="es-AR" sz="10400" dirty="0"/>
              <a:t>Creo que el dolor al fin se irá, </a:t>
            </a:r>
          </a:p>
          <a:p>
            <a:pPr>
              <a:lnSpc>
                <a:spcPct val="90000"/>
              </a:lnSpc>
              <a:buNone/>
            </a:pPr>
            <a:r>
              <a:rPr lang="es-AR" sz="10400" dirty="0"/>
              <a:t>creo en el poder de la verdad;</a:t>
            </a:r>
          </a:p>
          <a:p>
            <a:pPr>
              <a:lnSpc>
                <a:spcPct val="90000"/>
              </a:lnSpc>
              <a:buNone/>
            </a:pPr>
            <a:r>
              <a:rPr lang="es-AR" sz="10400" dirty="0"/>
              <a:t>vivo con el sueño y la pasión</a:t>
            </a:r>
          </a:p>
          <a:p>
            <a:pPr>
              <a:lnSpc>
                <a:spcPct val="90000"/>
              </a:lnSpc>
              <a:buNone/>
            </a:pPr>
            <a:r>
              <a:rPr lang="es-AR" sz="10400" dirty="0"/>
              <a:t>de hacer este  mundo la única nación</a:t>
            </a:r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8028334" y="5598876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400" dirty="0">
                  <a:latin typeface="Calibri" pitchFamily="34" charset="0"/>
                </a:rPr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582" y="908720"/>
            <a:ext cx="8334668" cy="55623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2400" dirty="0"/>
              <a:t>Yo sé que tú me esperas con los brazos abiertos</a:t>
            </a:r>
          </a:p>
          <a:p>
            <a:pPr>
              <a:buNone/>
            </a:pPr>
            <a:r>
              <a:rPr lang="es-AR" sz="2400" dirty="0"/>
              <a:t>yo sé y tu sonrisa dice que estas tu contento</a:t>
            </a:r>
          </a:p>
          <a:p>
            <a:pPr>
              <a:buNone/>
            </a:pPr>
            <a:r>
              <a:rPr lang="es-AR" sz="2400" dirty="0"/>
              <a:t>eres alguien muy distinto</a:t>
            </a:r>
          </a:p>
          <a:p>
            <a:pPr>
              <a:buNone/>
            </a:pPr>
            <a:r>
              <a:rPr lang="es-AR" sz="2400" dirty="0"/>
              <a:t>cuando estoy contigo tengo paz</a:t>
            </a:r>
          </a:p>
          <a:p>
            <a:pPr>
              <a:buNone/>
            </a:pPr>
            <a:r>
              <a:rPr lang="es-AR" sz="2400" dirty="0"/>
              <a:t>siempre guardo en mi memoria</a:t>
            </a:r>
          </a:p>
          <a:p>
            <a:pPr>
              <a:buNone/>
            </a:pPr>
            <a:r>
              <a:rPr lang="es-AR" sz="2400" dirty="0"/>
              <a:t>el día que me diste libertad</a:t>
            </a:r>
          </a:p>
          <a:p>
            <a:pPr>
              <a:buNone/>
            </a:pPr>
            <a:r>
              <a:rPr lang="es-AR" sz="2400" dirty="0"/>
              <a:t> </a:t>
            </a:r>
          </a:p>
          <a:p>
            <a:pPr>
              <a:buNone/>
            </a:pPr>
            <a:r>
              <a:rPr lang="es-AR" sz="2400" dirty="0"/>
              <a:t>Hablar de tu palabra para mí ya es costumbre</a:t>
            </a:r>
          </a:p>
          <a:p>
            <a:pPr>
              <a:buNone/>
            </a:pPr>
            <a:r>
              <a:rPr lang="es-AR" sz="2400" dirty="0"/>
              <a:t>puedo decir a este mundo tú me llevaste a la cumbre</a:t>
            </a:r>
          </a:p>
          <a:p>
            <a:pPr>
              <a:buNone/>
            </a:pPr>
            <a:r>
              <a:rPr lang="es-AR" sz="2400" dirty="0"/>
              <a:t>ha pasado algo de tiempo</a:t>
            </a:r>
          </a:p>
          <a:p>
            <a:pPr>
              <a:buNone/>
            </a:pPr>
            <a:r>
              <a:rPr lang="es-AR" sz="2400" dirty="0"/>
              <a:t>no hay palabras para agradecer</a:t>
            </a:r>
          </a:p>
          <a:p>
            <a:pPr>
              <a:buNone/>
            </a:pPr>
            <a:r>
              <a:rPr lang="es-AR" sz="2400" dirty="0"/>
              <a:t>lo que has hecho Dios conmigo</a:t>
            </a:r>
          </a:p>
          <a:p>
            <a:pPr>
              <a:buNone/>
            </a:pPr>
            <a:r>
              <a:rPr lang="es-AR" sz="2400" dirty="0"/>
              <a:t>es algo que no se puede esconder.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627734" y="-243408"/>
            <a:ext cx="5257808" cy="1399032"/>
          </a:xfrm>
        </p:spPr>
        <p:txBody>
          <a:bodyPr/>
          <a:lstStyle/>
          <a:p>
            <a:r>
              <a:rPr lang="es-AR" b="1" dirty="0"/>
              <a:t> En la eternidad</a:t>
            </a:r>
            <a:endParaRPr lang="es-ES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692697"/>
            <a:ext cx="8229600" cy="579350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AR" b="1" dirty="0"/>
              <a:t>ESTRIBILLO</a:t>
            </a:r>
          </a:p>
          <a:p>
            <a:pPr>
              <a:buNone/>
            </a:pPr>
            <a:r>
              <a:rPr lang="es-AR" dirty="0"/>
              <a:t>En la eternidad, más allá del cielo</a:t>
            </a:r>
          </a:p>
          <a:p>
            <a:pPr>
              <a:buNone/>
            </a:pPr>
            <a:r>
              <a:rPr lang="es-AR" dirty="0"/>
              <a:t>yo podre disfrutar de tu gloriosa paz</a:t>
            </a:r>
          </a:p>
          <a:p>
            <a:pPr>
              <a:buNone/>
            </a:pPr>
            <a:r>
              <a:rPr lang="es-AR" dirty="0"/>
              <a:t>mi amado Jesús, tu eres mi consuelo</a:t>
            </a:r>
          </a:p>
          <a:p>
            <a:pPr>
              <a:buNone/>
            </a:pPr>
            <a:r>
              <a:rPr lang="es-AR" dirty="0"/>
              <a:t>por confiar solo en ti</a:t>
            </a:r>
          </a:p>
          <a:p>
            <a:pPr>
              <a:buNone/>
            </a:pPr>
            <a:r>
              <a:rPr lang="es-AR" dirty="0"/>
              <a:t>hoy puedo descansar (bis)</a:t>
            </a:r>
          </a:p>
          <a:p>
            <a:pPr>
              <a:buNone/>
            </a:pPr>
            <a:r>
              <a:rPr lang="es-AR" dirty="0"/>
              <a:t>en tu gloriosa paz</a:t>
            </a:r>
          </a:p>
          <a:p>
            <a:pPr>
              <a:buNone/>
            </a:pPr>
            <a:r>
              <a:rPr lang="es-AR" dirty="0"/>
              <a:t> </a:t>
            </a:r>
          </a:p>
          <a:p>
            <a:pPr>
              <a:buNone/>
            </a:pPr>
            <a:r>
              <a:rPr lang="es-AR" dirty="0"/>
              <a:t>Tal vez si tú quisieras</a:t>
            </a:r>
          </a:p>
          <a:p>
            <a:pPr>
              <a:buNone/>
            </a:pPr>
            <a:r>
              <a:rPr lang="es-AR" dirty="0"/>
              <a:t>comenzar hoy de nuevo</a:t>
            </a:r>
          </a:p>
          <a:p>
            <a:pPr>
              <a:buNone/>
            </a:pPr>
            <a:r>
              <a:rPr lang="es-AR" dirty="0"/>
              <a:t>yo se que el borrara</a:t>
            </a:r>
          </a:p>
          <a:p>
            <a:pPr>
              <a:buNone/>
            </a:pPr>
            <a:r>
              <a:rPr lang="es-AR" dirty="0"/>
              <a:t>todo la malo y lo feo</a:t>
            </a:r>
          </a:p>
          <a:p>
            <a:pPr>
              <a:buNone/>
            </a:pPr>
            <a:r>
              <a:rPr lang="es-AR" dirty="0"/>
              <a:t>pero debes recibirlo</a:t>
            </a:r>
          </a:p>
          <a:p>
            <a:pPr>
              <a:buNone/>
            </a:pPr>
            <a:r>
              <a:rPr lang="es-AR" dirty="0"/>
              <a:t>allí dentro de tu corazón</a:t>
            </a:r>
          </a:p>
          <a:p>
            <a:pPr>
              <a:buNone/>
            </a:pPr>
            <a:r>
              <a:rPr lang="es-AR" dirty="0"/>
              <a:t>y él podrá sanar heridas y no tendrás</a:t>
            </a:r>
          </a:p>
          <a:p>
            <a:pPr>
              <a:buNone/>
            </a:pP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penas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dolor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ESTRIBILLO</a:t>
            </a:r>
            <a:endParaRPr lang="es-AR" b="1" dirty="0"/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47614" y="1644126"/>
            <a:ext cx="8712968" cy="431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Puedo imaginar a todos los hombres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sintiéndose hermanos de todos colores,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cuidando este mundo como un hogar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amando a los Padres de la humanidad.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Puedo imaginar al cosmos entero,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cantando en la tierra, bailando en el cielo;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respirando el aire de la libertad,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siguiendo la luz de la verdad.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685783" y="260649"/>
            <a:ext cx="43973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b="1" dirty="0">
                <a:solidFill>
                  <a:srgbClr val="750A3D">
                    <a:lumMod val="60000"/>
                    <a:lumOff val="40000"/>
                  </a:srgbClr>
                </a:solidFill>
              </a:rPr>
              <a:t>IMAGINANDO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331590" y="476673"/>
            <a:ext cx="9102078" cy="579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AR" sz="23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ESTRIBILLO I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Puedo imaginar, como en ese momento,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el amor fundirá 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hasta la más pequeña partícula del mal; 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y sólo en el cosmos, se escucharán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los latidos de la felicidad.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Puedo imaginar a todos los niños,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viviendo en un mundo muy bien protegidos,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amando la vida con claridad,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viviendo tan llenos de alegría y p</a:t>
            </a:r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az.</a:t>
            </a:r>
          </a:p>
          <a:p>
            <a:r>
              <a:rPr lang="es-AR" sz="2000" dirty="0">
                <a:solidFill>
                  <a:schemeClr val="tx2">
                    <a:lumMod val="10000"/>
                  </a:schemeClr>
                </a:solidFill>
              </a:rPr>
              <a:t> </a:t>
            </a:r>
          </a:p>
          <a:p>
            <a:endParaRPr lang="es-AR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19622" y="1413586"/>
            <a:ext cx="8784976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ESTRIBILLO II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Puedo imaginarme en ese mundo, 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el cual es real,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no necesito morir, no necesito volar;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tan sólo siguiendo, el ejemplo ya está,</a:t>
            </a: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haciendo posible el triunfo final. 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7380262" y="5942893"/>
            <a:ext cx="1584176" cy="648072"/>
            <a:chOff x="5868144" y="5517232"/>
            <a:chExt cx="1584176" cy="648072"/>
          </a:xfrm>
        </p:grpSpPr>
        <p:sp>
          <p:nvSpPr>
            <p:cNvPr id="6" name="5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6 CuadroTexto">
              <a:hlinkClick r:id="rId2" action="ppaction://hlinksldjump"/>
            </p:cNvPr>
            <p:cNvSpPr txBox="1"/>
            <p:nvPr/>
          </p:nvSpPr>
          <p:spPr>
            <a:xfrm>
              <a:off x="5933132" y="56294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643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63638" y="1124744"/>
            <a:ext cx="8914034" cy="727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Hoy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quiero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amar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todo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lo que me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rodea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,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quiero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apreciar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los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encantos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de la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tierra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;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hoy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quiero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tomar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el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mundo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en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mis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manos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s-AR" sz="2600" dirty="0">
                <a:solidFill>
                  <a:schemeClr val="tx2">
                    <a:lumMod val="25000"/>
                  </a:schemeClr>
                </a:solidFill>
              </a:rPr>
              <a:t>y abrazar a cada continente hermano.</a:t>
            </a:r>
          </a:p>
          <a:p>
            <a:pPr>
              <a:lnSpc>
                <a:spcPct val="80000"/>
              </a:lnSpc>
              <a:buNone/>
            </a:pP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Hoy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quiero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romper las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fronteras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del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planeta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;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ir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como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el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ave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como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el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pez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a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todas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partes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;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quiero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ayudar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a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todos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y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llevarlos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donde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el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amor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se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respira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puro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y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sano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en-US" sz="2600" dirty="0">
              <a:solidFill>
                <a:schemeClr val="tx2">
                  <a:lumMod val="25000"/>
                </a:schemeClr>
              </a:solidFill>
            </a:endParaRP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6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2600" b="1" dirty="0">
              <a:solidFill>
                <a:schemeClr val="tx2">
                  <a:lumMod val="25000"/>
                </a:schemeClr>
              </a:solidFill>
            </a:endParaRP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Vamos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a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hacer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un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hogar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entre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todos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y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que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el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Cielo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anhelado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sea en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nuestra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Tierra.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Vamos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a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andar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libremente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como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hermanos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y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comenzar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una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25000"/>
                  </a:schemeClr>
                </a:solidFill>
              </a:rPr>
              <a:t>nueva</a:t>
            </a:r>
            <a:r>
              <a:rPr lang="en-US" sz="2600" dirty="0">
                <a:solidFill>
                  <a:schemeClr val="tx2">
                    <a:lumMod val="25000"/>
                  </a:schemeClr>
                </a:solidFill>
              </a:rPr>
              <a:t> era.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s-AR" sz="2300" dirty="0">
              <a:solidFill>
                <a:schemeClr val="tx2">
                  <a:lumMod val="25000"/>
                </a:schemeClr>
              </a:solidFill>
            </a:endParaRP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s-AR" sz="2500" dirty="0">
              <a:solidFill>
                <a:schemeClr val="tx2">
                  <a:lumMod val="25000"/>
                </a:schemeClr>
              </a:solidFill>
            </a:endParaRP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s-AR" sz="2500" dirty="0">
              <a:solidFill>
                <a:schemeClr val="tx2">
                  <a:lumMod val="25000"/>
                </a:schemeClr>
              </a:solidFill>
            </a:endParaRP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s-AR" sz="2500" dirty="0">
              <a:solidFill>
                <a:schemeClr val="tx2">
                  <a:lumMod val="25000"/>
                </a:schemeClr>
              </a:solidFill>
            </a:endParaRPr>
          </a:p>
          <a:p>
            <a:pPr marL="448056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s-AR" sz="25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85018" y="193389"/>
            <a:ext cx="22717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AR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QUIERO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598" y="116632"/>
            <a:ext cx="8229600" cy="1399032"/>
          </a:xfrm>
        </p:spPr>
        <p:txBody>
          <a:bodyPr/>
          <a:lstStyle/>
          <a:p>
            <a:r>
              <a:rPr lang="es-AR" b="1" dirty="0"/>
              <a:t>El jardín de la Restauración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268760"/>
            <a:ext cx="8229600" cy="4937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Dios por seis  mil años buscó Su persona central,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andando por el Jardín de maldad y dolor.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Huellas de sangre dejó en su caminar.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Amor tan grande mostró en la restauración,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amor tan grande mostró en la restauración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Nuestra flor de felicidad la encontramos en Dios,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flor de esperanza y amor del Jardín ideal.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Su providencia nos da alegría y paz;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esta es la realización del deseo de Dios,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esta es la realización del deseo de Dios.</a:t>
            </a:r>
            <a:endParaRPr lang="es-AR" sz="2600" dirty="0">
              <a:latin typeface="+mj-lt"/>
            </a:endParaRPr>
          </a:p>
          <a:p>
            <a:endParaRPr lang="es-A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9534" y="785794"/>
            <a:ext cx="9158326" cy="52864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3400" dirty="0"/>
              <a:t>Hoy </a:t>
            </a:r>
            <a:r>
              <a:rPr lang="en-US" sz="3400" dirty="0" err="1"/>
              <a:t>quiero</a:t>
            </a:r>
            <a:r>
              <a:rPr lang="en-US" sz="3400" dirty="0"/>
              <a:t> </a:t>
            </a:r>
            <a:r>
              <a:rPr lang="en-US" sz="3400" dirty="0" err="1"/>
              <a:t>cantar</a:t>
            </a:r>
            <a:r>
              <a:rPr lang="en-US" sz="3400" dirty="0"/>
              <a:t> y </a:t>
            </a:r>
            <a:r>
              <a:rPr lang="en-US" sz="3400" dirty="0" err="1"/>
              <a:t>expresar</a:t>
            </a:r>
            <a:r>
              <a:rPr lang="en-US" sz="3400" dirty="0"/>
              <a:t> la </a:t>
            </a:r>
            <a:r>
              <a:rPr lang="en-US" sz="3400" dirty="0" err="1"/>
              <a:t>esperanza</a:t>
            </a:r>
            <a:r>
              <a:rPr lang="en-US" sz="3400" dirty="0"/>
              <a:t>;</a:t>
            </a:r>
            <a:endParaRPr lang="es-AR" sz="3400" dirty="0"/>
          </a:p>
          <a:p>
            <a:pPr>
              <a:lnSpc>
                <a:spcPct val="80000"/>
              </a:lnSpc>
              <a:buNone/>
            </a:pPr>
            <a:r>
              <a:rPr lang="en-US" sz="3400" dirty="0" err="1"/>
              <a:t>quiero</a:t>
            </a:r>
            <a:r>
              <a:rPr lang="en-US" sz="3400" dirty="0"/>
              <a:t> </a:t>
            </a:r>
            <a:r>
              <a:rPr lang="en-US" sz="3400" dirty="0" err="1"/>
              <a:t>entregarle</a:t>
            </a:r>
            <a:r>
              <a:rPr lang="en-US" sz="3400" dirty="0"/>
              <a:t> a la </a:t>
            </a:r>
            <a:r>
              <a:rPr lang="en-US" sz="3400" dirty="0" err="1"/>
              <a:t>gente</a:t>
            </a:r>
            <a:r>
              <a:rPr lang="en-US" sz="3400" dirty="0"/>
              <a:t> la </a:t>
            </a:r>
            <a:r>
              <a:rPr lang="en-US" sz="3400" dirty="0" err="1"/>
              <a:t>confianza</a:t>
            </a:r>
            <a:endParaRPr lang="es-AR" sz="3400" dirty="0"/>
          </a:p>
          <a:p>
            <a:pPr>
              <a:lnSpc>
                <a:spcPct val="80000"/>
              </a:lnSpc>
              <a:buNone/>
            </a:pPr>
            <a:r>
              <a:rPr lang="en-US" sz="3400" dirty="0" err="1"/>
              <a:t>que</a:t>
            </a:r>
            <a:r>
              <a:rPr lang="en-US" sz="3400" dirty="0"/>
              <a:t> </a:t>
            </a:r>
            <a:r>
              <a:rPr lang="en-US" sz="3400" dirty="0" err="1"/>
              <a:t>puedan</a:t>
            </a:r>
            <a:r>
              <a:rPr lang="en-US" sz="3400" dirty="0"/>
              <a:t> </a:t>
            </a:r>
            <a:r>
              <a:rPr lang="en-US" sz="3400" dirty="0" err="1"/>
              <a:t>seguir</a:t>
            </a:r>
            <a:r>
              <a:rPr lang="en-US" sz="3400" dirty="0"/>
              <a:t> con vigor y con </a:t>
            </a:r>
            <a:r>
              <a:rPr lang="en-US" sz="3400" dirty="0" err="1"/>
              <a:t>firmeza</a:t>
            </a:r>
            <a:endParaRPr lang="es-AR" sz="3400" dirty="0"/>
          </a:p>
          <a:p>
            <a:pPr>
              <a:lnSpc>
                <a:spcPct val="80000"/>
              </a:lnSpc>
              <a:buNone/>
            </a:pPr>
            <a:r>
              <a:rPr lang="en-US" sz="3400" dirty="0" err="1"/>
              <a:t>por</a:t>
            </a:r>
            <a:r>
              <a:rPr lang="en-US" sz="3400" dirty="0"/>
              <a:t> el </a:t>
            </a:r>
            <a:r>
              <a:rPr lang="en-US" sz="3400" dirty="0" err="1"/>
              <a:t>camino</a:t>
            </a:r>
            <a:r>
              <a:rPr lang="en-US" sz="3400" dirty="0"/>
              <a:t> de </a:t>
            </a:r>
            <a:r>
              <a:rPr lang="en-US" sz="3400" dirty="0" err="1"/>
              <a:t>una</a:t>
            </a:r>
            <a:r>
              <a:rPr lang="en-US" sz="3400" dirty="0"/>
              <a:t> </a:t>
            </a:r>
            <a:r>
              <a:rPr lang="en-US" sz="3400" dirty="0" err="1"/>
              <a:t>vida</a:t>
            </a:r>
            <a:r>
              <a:rPr lang="en-US" sz="3400" dirty="0"/>
              <a:t> </a:t>
            </a:r>
            <a:r>
              <a:rPr lang="en-US" sz="3400" dirty="0" err="1"/>
              <a:t>verdadera</a:t>
            </a:r>
            <a:r>
              <a:rPr lang="en-US" sz="3400" dirty="0"/>
              <a:t>.</a:t>
            </a:r>
          </a:p>
          <a:p>
            <a:pPr>
              <a:lnSpc>
                <a:spcPct val="80000"/>
              </a:lnSpc>
              <a:buNone/>
            </a:pPr>
            <a:endParaRPr lang="en-US" sz="3400" dirty="0"/>
          </a:p>
          <a:p>
            <a:pPr>
              <a:lnSpc>
                <a:spcPct val="80000"/>
              </a:lnSpc>
              <a:buNone/>
            </a:pPr>
            <a:r>
              <a:rPr lang="en-US" sz="3400" dirty="0"/>
              <a:t>Hoy </a:t>
            </a:r>
            <a:r>
              <a:rPr lang="en-US" sz="3400" dirty="0" err="1"/>
              <a:t>quiero</a:t>
            </a:r>
            <a:r>
              <a:rPr lang="en-US" sz="3400" dirty="0"/>
              <a:t> </a:t>
            </a:r>
            <a:r>
              <a:rPr lang="en-US" sz="3400" dirty="0" err="1"/>
              <a:t>amar</a:t>
            </a:r>
            <a:r>
              <a:rPr lang="en-US" sz="3400" dirty="0"/>
              <a:t> a </a:t>
            </a:r>
            <a:r>
              <a:rPr lang="en-US" sz="3400" dirty="0" err="1"/>
              <a:t>toda</a:t>
            </a:r>
            <a:r>
              <a:rPr lang="en-US" sz="3400" dirty="0"/>
              <a:t> la </a:t>
            </a:r>
            <a:r>
              <a:rPr lang="en-US" sz="3400" dirty="0" err="1"/>
              <a:t>naturaleza</a:t>
            </a:r>
            <a:endParaRPr lang="es-AR" sz="3400" dirty="0"/>
          </a:p>
          <a:p>
            <a:pPr>
              <a:lnSpc>
                <a:spcPct val="80000"/>
              </a:lnSpc>
              <a:buNone/>
            </a:pPr>
            <a:r>
              <a:rPr lang="en-US" sz="3400" dirty="0"/>
              <a:t>y </a:t>
            </a:r>
            <a:r>
              <a:rPr lang="en-US" sz="3400" dirty="0" err="1"/>
              <a:t>apreciarla</a:t>
            </a:r>
            <a:r>
              <a:rPr lang="en-US" sz="3400" dirty="0"/>
              <a:t> con </a:t>
            </a:r>
            <a:r>
              <a:rPr lang="en-US" sz="3400" dirty="0" err="1"/>
              <a:t>toda</a:t>
            </a:r>
            <a:r>
              <a:rPr lang="en-US" sz="3400" dirty="0"/>
              <a:t> </a:t>
            </a:r>
            <a:r>
              <a:rPr lang="en-US" sz="3400" dirty="0" err="1"/>
              <a:t>su</a:t>
            </a:r>
            <a:r>
              <a:rPr lang="en-US" sz="3400" dirty="0"/>
              <a:t> </a:t>
            </a:r>
            <a:r>
              <a:rPr lang="en-US" sz="3400" dirty="0" err="1"/>
              <a:t>belleza</a:t>
            </a:r>
            <a:endParaRPr lang="es-AR" sz="3400" dirty="0"/>
          </a:p>
          <a:p>
            <a:pPr>
              <a:lnSpc>
                <a:spcPct val="80000"/>
              </a:lnSpc>
              <a:buNone/>
            </a:pPr>
            <a:r>
              <a:rPr lang="en-US" sz="3400" dirty="0" err="1"/>
              <a:t>que</a:t>
            </a:r>
            <a:r>
              <a:rPr lang="en-US" sz="3400" dirty="0"/>
              <a:t> </a:t>
            </a:r>
            <a:r>
              <a:rPr lang="en-US" sz="3400" dirty="0" err="1"/>
              <a:t>brota</a:t>
            </a:r>
            <a:r>
              <a:rPr lang="en-US" sz="3400" dirty="0"/>
              <a:t> en </a:t>
            </a:r>
            <a:r>
              <a:rPr lang="en-US" sz="3400" dirty="0" err="1"/>
              <a:t>cada</a:t>
            </a:r>
            <a:r>
              <a:rPr lang="en-US" sz="3400" dirty="0"/>
              <a:t> ser y en </a:t>
            </a:r>
            <a:r>
              <a:rPr lang="en-US" sz="3400" dirty="0" err="1"/>
              <a:t>toda</a:t>
            </a:r>
            <a:r>
              <a:rPr lang="en-US" sz="3400" dirty="0"/>
              <a:t> la </a:t>
            </a:r>
            <a:r>
              <a:rPr lang="en-US" sz="3400" dirty="0" err="1"/>
              <a:t>existencia</a:t>
            </a:r>
            <a:endParaRPr lang="es-AR" sz="3400" dirty="0"/>
          </a:p>
          <a:p>
            <a:pPr>
              <a:lnSpc>
                <a:spcPct val="80000"/>
              </a:lnSpc>
              <a:buNone/>
            </a:pPr>
            <a:r>
              <a:rPr lang="en-US" sz="3400" dirty="0" err="1"/>
              <a:t>viviendo</a:t>
            </a:r>
            <a:r>
              <a:rPr lang="en-US" sz="3400" dirty="0"/>
              <a:t> </a:t>
            </a:r>
            <a:r>
              <a:rPr lang="en-US" sz="3400" dirty="0" err="1"/>
              <a:t>por</a:t>
            </a:r>
            <a:r>
              <a:rPr lang="en-US" sz="3400" dirty="0"/>
              <a:t> </a:t>
            </a:r>
            <a:r>
              <a:rPr lang="en-US" sz="3400" dirty="0" err="1"/>
              <a:t>siempre</a:t>
            </a:r>
            <a:r>
              <a:rPr lang="en-US" sz="3400" dirty="0"/>
              <a:t> en </a:t>
            </a:r>
            <a:r>
              <a:rPr lang="en-US" sz="3400" dirty="0" err="1"/>
              <a:t>una</a:t>
            </a:r>
            <a:r>
              <a:rPr lang="en-US" sz="3400" dirty="0"/>
              <a:t> </a:t>
            </a:r>
            <a:r>
              <a:rPr lang="en-US" sz="3400" dirty="0" err="1"/>
              <a:t>paz</a:t>
            </a:r>
            <a:r>
              <a:rPr lang="en-US" sz="3400" dirty="0"/>
              <a:t> </a:t>
            </a:r>
            <a:r>
              <a:rPr lang="en-US" sz="3400" dirty="0" err="1"/>
              <a:t>perpetua</a:t>
            </a:r>
            <a:r>
              <a:rPr lang="en-US" sz="3400" dirty="0"/>
              <a:t>.</a:t>
            </a:r>
          </a:p>
          <a:p>
            <a:pPr>
              <a:lnSpc>
                <a:spcPct val="80000"/>
              </a:lnSpc>
              <a:buNone/>
            </a:pPr>
            <a:endParaRPr lang="en-US" sz="3400" dirty="0"/>
          </a:p>
          <a:p>
            <a:pPr>
              <a:lnSpc>
                <a:spcPct val="80000"/>
              </a:lnSpc>
              <a:buNone/>
            </a:pPr>
            <a:r>
              <a:rPr lang="en-US" sz="3400" b="1" dirty="0"/>
              <a:t>ESTRIBILLO</a:t>
            </a:r>
          </a:p>
          <a:p>
            <a:pPr>
              <a:lnSpc>
                <a:spcPct val="80000"/>
              </a:lnSpc>
              <a:buNone/>
            </a:pPr>
            <a:endParaRPr lang="es-AR" sz="3400" dirty="0"/>
          </a:p>
          <a:p>
            <a:pPr>
              <a:lnSpc>
                <a:spcPct val="80000"/>
              </a:lnSpc>
              <a:buNone/>
            </a:pPr>
            <a:r>
              <a:rPr lang="en-US" sz="3400" dirty="0" err="1"/>
              <a:t>Vamos</a:t>
            </a:r>
            <a:r>
              <a:rPr lang="en-US" sz="3400" dirty="0"/>
              <a:t> a </a:t>
            </a:r>
            <a:r>
              <a:rPr lang="en-US" sz="3400" dirty="0" err="1"/>
              <a:t>hacer</a:t>
            </a:r>
            <a:r>
              <a:rPr lang="en-US" sz="3400" dirty="0"/>
              <a:t> un </a:t>
            </a:r>
            <a:r>
              <a:rPr lang="en-US" sz="3400" dirty="0" err="1"/>
              <a:t>hogar</a:t>
            </a:r>
            <a:r>
              <a:rPr lang="en-US" sz="3400" dirty="0"/>
              <a:t> entre </a:t>
            </a:r>
            <a:r>
              <a:rPr lang="en-US" sz="3400" dirty="0" err="1"/>
              <a:t>todos</a:t>
            </a:r>
            <a:endParaRPr lang="es-AR" sz="3400" dirty="0"/>
          </a:p>
          <a:p>
            <a:pPr>
              <a:lnSpc>
                <a:spcPct val="80000"/>
              </a:lnSpc>
              <a:buNone/>
            </a:pPr>
            <a:r>
              <a:rPr lang="en-US" sz="3400" dirty="0"/>
              <a:t>y </a:t>
            </a:r>
            <a:r>
              <a:rPr lang="en-US" sz="3400" dirty="0" err="1"/>
              <a:t>que</a:t>
            </a:r>
            <a:r>
              <a:rPr lang="en-US" sz="3400" dirty="0"/>
              <a:t> el </a:t>
            </a:r>
            <a:r>
              <a:rPr lang="en-US" sz="3400" dirty="0" err="1"/>
              <a:t>Cielo</a:t>
            </a:r>
            <a:r>
              <a:rPr lang="en-US" sz="3400" dirty="0"/>
              <a:t> </a:t>
            </a:r>
            <a:r>
              <a:rPr lang="en-US" sz="3400" dirty="0" err="1"/>
              <a:t>anhelado</a:t>
            </a:r>
            <a:r>
              <a:rPr lang="en-US" sz="3400" dirty="0"/>
              <a:t> sea en </a:t>
            </a:r>
            <a:r>
              <a:rPr lang="en-US" sz="3400" dirty="0" err="1"/>
              <a:t>nuestra</a:t>
            </a:r>
            <a:r>
              <a:rPr lang="en-US" sz="3400" dirty="0"/>
              <a:t> Tierra.</a:t>
            </a:r>
            <a:endParaRPr lang="es-AR" sz="3400" dirty="0"/>
          </a:p>
          <a:p>
            <a:pPr>
              <a:lnSpc>
                <a:spcPct val="80000"/>
              </a:lnSpc>
              <a:buNone/>
            </a:pPr>
            <a:r>
              <a:rPr lang="en-US" sz="3400" dirty="0" err="1"/>
              <a:t>Vamos</a:t>
            </a:r>
            <a:r>
              <a:rPr lang="en-US" sz="3400" dirty="0"/>
              <a:t> a </a:t>
            </a:r>
            <a:r>
              <a:rPr lang="en-US" sz="3400" dirty="0" err="1"/>
              <a:t>andar</a:t>
            </a:r>
            <a:r>
              <a:rPr lang="en-US" sz="3400" dirty="0"/>
              <a:t> </a:t>
            </a:r>
            <a:r>
              <a:rPr lang="en-US" sz="3400" dirty="0" err="1"/>
              <a:t>libremente</a:t>
            </a:r>
            <a:r>
              <a:rPr lang="en-US" sz="3400" dirty="0"/>
              <a:t> </a:t>
            </a:r>
            <a:r>
              <a:rPr lang="en-US" sz="3400" dirty="0" err="1"/>
              <a:t>como</a:t>
            </a:r>
            <a:r>
              <a:rPr lang="en-US" sz="3400" dirty="0"/>
              <a:t> </a:t>
            </a:r>
            <a:r>
              <a:rPr lang="en-US" sz="3400" dirty="0" err="1"/>
              <a:t>hermanos</a:t>
            </a:r>
            <a:endParaRPr lang="es-AR" sz="3400" dirty="0"/>
          </a:p>
          <a:p>
            <a:pPr>
              <a:lnSpc>
                <a:spcPct val="80000"/>
              </a:lnSpc>
              <a:buNone/>
            </a:pPr>
            <a:r>
              <a:rPr lang="en-US" sz="3400" dirty="0"/>
              <a:t>y </a:t>
            </a:r>
            <a:r>
              <a:rPr lang="en-US" sz="3400" dirty="0" err="1"/>
              <a:t>comenzar</a:t>
            </a:r>
            <a:r>
              <a:rPr lang="en-US" sz="3400" dirty="0"/>
              <a:t> </a:t>
            </a:r>
            <a:r>
              <a:rPr lang="en-US" sz="3400" dirty="0" err="1"/>
              <a:t>una</a:t>
            </a:r>
            <a:r>
              <a:rPr lang="en-US" sz="3400" dirty="0"/>
              <a:t> </a:t>
            </a:r>
            <a:r>
              <a:rPr lang="en-US" sz="3400" dirty="0" err="1"/>
              <a:t>nueva</a:t>
            </a:r>
            <a:r>
              <a:rPr lang="en-US" sz="3400" dirty="0"/>
              <a:t> era.</a:t>
            </a:r>
            <a:endParaRPr lang="es-AR" sz="3400" dirty="0"/>
          </a:p>
          <a:p>
            <a:pPr>
              <a:lnSpc>
                <a:spcPct val="80000"/>
              </a:lnSpc>
              <a:buNone/>
            </a:pPr>
            <a:endParaRPr lang="es-AR" sz="2300" dirty="0"/>
          </a:p>
          <a:p>
            <a:pPr>
              <a:lnSpc>
                <a:spcPct val="80000"/>
              </a:lnSpc>
              <a:buNone/>
            </a:pPr>
            <a:endParaRPr lang="es-AR" sz="2300" dirty="0"/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7596286" y="5733256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39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582" y="-171400"/>
            <a:ext cx="8229600" cy="139903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AR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I </a:t>
            </a:r>
            <a:r>
              <a:rPr lang="es-AR" sz="4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believe</a:t>
            </a:r>
            <a:r>
              <a:rPr lang="es-AR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I can </a:t>
            </a:r>
            <a:r>
              <a:rPr lang="es-AR" sz="4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fly</a:t>
            </a:r>
            <a:endParaRPr lang="es-AR" sz="4400" b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1052736"/>
            <a:ext cx="9132476" cy="5463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/>
              <a:t>I used to think that I could not go on </a:t>
            </a:r>
            <a:br>
              <a:rPr lang="en-US" sz="2300" dirty="0"/>
            </a:br>
            <a:r>
              <a:rPr lang="en-US" sz="2300" dirty="0"/>
              <a:t>And life was nothing but an awful song </a:t>
            </a:r>
            <a:br>
              <a:rPr lang="en-US" sz="2300" dirty="0"/>
            </a:br>
            <a:r>
              <a:rPr lang="en-US" sz="2300" dirty="0"/>
              <a:t>But now I know the meaning of true love </a:t>
            </a:r>
            <a:br>
              <a:rPr lang="en-US" sz="2300" dirty="0"/>
            </a:br>
            <a:r>
              <a:rPr lang="en-US" sz="2300" dirty="0"/>
              <a:t>I'm leaning on the everlasting arms </a:t>
            </a:r>
            <a:br>
              <a:rPr lang="en-US" sz="2300" dirty="0"/>
            </a:br>
            <a:br>
              <a:rPr lang="en-US" sz="2300" dirty="0"/>
            </a:br>
            <a:r>
              <a:rPr lang="en-US" sz="2300" dirty="0"/>
              <a:t>If I can see it, then I can do it </a:t>
            </a:r>
            <a:br>
              <a:rPr lang="en-US" sz="2300" dirty="0"/>
            </a:br>
            <a:r>
              <a:rPr lang="en-US" sz="2300" dirty="0"/>
              <a:t>If I just believe it, there's nothing to it </a:t>
            </a:r>
            <a:br>
              <a:rPr lang="en-US" sz="2300" dirty="0"/>
            </a:br>
            <a:br>
              <a:rPr lang="en-US" sz="2300" dirty="0"/>
            </a:br>
            <a:r>
              <a:rPr lang="en-US" sz="2300" b="1" dirty="0"/>
              <a:t>ESTRIBILLO</a:t>
            </a:r>
            <a:endParaRPr lang="es-AR" sz="2300" b="1" dirty="0"/>
          </a:p>
          <a:p>
            <a:pPr marL="0" indent="0">
              <a:buNone/>
            </a:pPr>
            <a:r>
              <a:rPr lang="en-US" sz="2300" dirty="0"/>
              <a:t>I believe I can fly </a:t>
            </a:r>
            <a:br>
              <a:rPr lang="en-US" sz="2300" dirty="0"/>
            </a:br>
            <a:r>
              <a:rPr lang="en-US" sz="2300" dirty="0"/>
              <a:t>I believe I can touch the sky </a:t>
            </a:r>
            <a:br>
              <a:rPr lang="en-US" sz="2300" dirty="0"/>
            </a:br>
            <a:r>
              <a:rPr lang="en-US" sz="2300" dirty="0"/>
              <a:t>I think about it every night and day </a:t>
            </a:r>
            <a:br>
              <a:rPr lang="en-US" sz="2300" dirty="0"/>
            </a:br>
            <a:r>
              <a:rPr lang="en-US" sz="2300" dirty="0"/>
              <a:t>Spread my wings and fly away </a:t>
            </a:r>
            <a:br>
              <a:rPr lang="en-US" sz="2300" dirty="0"/>
            </a:br>
            <a:r>
              <a:rPr lang="en-US" sz="2300" dirty="0"/>
              <a:t>I believe I can soar </a:t>
            </a:r>
            <a:br>
              <a:rPr lang="en-US" sz="2300" dirty="0"/>
            </a:br>
            <a:r>
              <a:rPr lang="en-US" sz="2300" dirty="0"/>
              <a:t>I see me running through that open door </a:t>
            </a:r>
            <a:br>
              <a:rPr lang="en-US" sz="2300" dirty="0"/>
            </a:br>
            <a:r>
              <a:rPr lang="en-US" sz="2300" dirty="0"/>
              <a:t>I believe I can fly (x3)</a:t>
            </a:r>
            <a:endParaRPr lang="es-AR" sz="23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116632"/>
            <a:ext cx="8820472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See I was on the verge of breaking down </a:t>
            </a:r>
            <a:br>
              <a:rPr lang="en-US" sz="2600" dirty="0"/>
            </a:br>
            <a:r>
              <a:rPr lang="en-US" sz="2600" dirty="0"/>
              <a:t>Sometimes silence can seem so loud </a:t>
            </a:r>
            <a:br>
              <a:rPr lang="en-US" sz="2600" dirty="0"/>
            </a:br>
            <a:r>
              <a:rPr lang="en-US" sz="2600" dirty="0"/>
              <a:t>There are miracles in life I must achieve </a:t>
            </a:r>
            <a:br>
              <a:rPr lang="en-US" sz="2600" dirty="0"/>
            </a:br>
            <a:r>
              <a:rPr lang="en-US" sz="2600" dirty="0"/>
              <a:t>But first I know it starts inside of me, oh 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If I can see it, then I can be it </a:t>
            </a:r>
            <a:br>
              <a:rPr lang="en-US" sz="2600" dirty="0"/>
            </a:br>
            <a:r>
              <a:rPr lang="en-US" sz="2600" dirty="0"/>
              <a:t>If I just believe it, there's nothing to it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ESTRIBILLO</a:t>
            </a:r>
            <a:endParaRPr lang="es-AR" sz="2600" b="1" dirty="0"/>
          </a:p>
          <a:p>
            <a:pPr marL="0" indent="0">
              <a:buNone/>
            </a:pPr>
            <a:r>
              <a:rPr lang="en-US" sz="2600" dirty="0"/>
              <a:t>I believe I can fly </a:t>
            </a:r>
            <a:br>
              <a:rPr lang="en-US" sz="2600" dirty="0"/>
            </a:br>
            <a:r>
              <a:rPr lang="en-US" sz="2600" dirty="0"/>
              <a:t>I believe I can touch the sky </a:t>
            </a:r>
            <a:br>
              <a:rPr lang="en-US" sz="2600" dirty="0"/>
            </a:br>
            <a:r>
              <a:rPr lang="en-US" sz="2600" dirty="0"/>
              <a:t>I think about it every night and day </a:t>
            </a:r>
            <a:br>
              <a:rPr lang="en-US" sz="2600" dirty="0"/>
            </a:br>
            <a:r>
              <a:rPr lang="en-US" sz="2600" dirty="0"/>
              <a:t>Spread my wings and fly away </a:t>
            </a:r>
            <a:br>
              <a:rPr lang="en-US" sz="2600" dirty="0"/>
            </a:br>
            <a:r>
              <a:rPr lang="en-US" sz="2600" dirty="0"/>
              <a:t>I believe I can soar </a:t>
            </a:r>
            <a:br>
              <a:rPr lang="en-US" sz="2600" dirty="0"/>
            </a:br>
            <a:r>
              <a:rPr lang="en-US" sz="2600" dirty="0"/>
              <a:t>I see me running through that open door </a:t>
            </a:r>
            <a:br>
              <a:rPr lang="en-US" sz="2600" dirty="0"/>
            </a:br>
            <a:r>
              <a:rPr lang="en-US" sz="2600" dirty="0"/>
              <a:t>I believe I can fly (x3) </a:t>
            </a:r>
            <a:endParaRPr lang="es-AR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582" y="116632"/>
            <a:ext cx="8424936" cy="66247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300" dirty="0"/>
              <a:t>Hey, </a:t>
            </a:r>
            <a:r>
              <a:rPr lang="en-US" sz="4300" dirty="0" err="1"/>
              <a:t>cuz</a:t>
            </a:r>
            <a:r>
              <a:rPr lang="en-US" sz="4300" dirty="0"/>
              <a:t> I believe in me, oh </a:t>
            </a:r>
            <a:br>
              <a:rPr lang="en-US" sz="4300" dirty="0"/>
            </a:br>
            <a:r>
              <a:rPr lang="en-US" sz="4300" dirty="0"/>
              <a:t>If I can see it, then I can do it </a:t>
            </a:r>
            <a:br>
              <a:rPr lang="en-US" sz="4300" dirty="0"/>
            </a:br>
            <a:r>
              <a:rPr lang="en-US" sz="4300" dirty="0"/>
              <a:t>If I just believe it, there's nothing to it </a:t>
            </a:r>
            <a:br>
              <a:rPr lang="en-US" sz="4300" dirty="0"/>
            </a:br>
            <a:endParaRPr lang="es-AR" sz="4300" dirty="0"/>
          </a:p>
          <a:p>
            <a:pPr marL="0" indent="0">
              <a:buNone/>
            </a:pPr>
            <a:r>
              <a:rPr lang="en-US" sz="4300" b="1" dirty="0"/>
              <a:t>ESTRIBILLO</a:t>
            </a:r>
          </a:p>
          <a:p>
            <a:pPr marL="0" indent="0">
              <a:buNone/>
            </a:pPr>
            <a:r>
              <a:rPr lang="en-US" sz="4300" dirty="0"/>
              <a:t>I believe I can fly </a:t>
            </a:r>
            <a:br>
              <a:rPr lang="en-US" sz="4300" dirty="0"/>
            </a:br>
            <a:r>
              <a:rPr lang="en-US" sz="4300" dirty="0"/>
              <a:t>I believe I can touch the sky </a:t>
            </a:r>
            <a:br>
              <a:rPr lang="en-US" sz="4300" dirty="0"/>
            </a:br>
            <a:r>
              <a:rPr lang="en-US" sz="4300" dirty="0"/>
              <a:t>I think about it every night and day </a:t>
            </a:r>
            <a:br>
              <a:rPr lang="en-US" sz="4300" dirty="0"/>
            </a:br>
            <a:r>
              <a:rPr lang="en-US" sz="4300" dirty="0"/>
              <a:t>Spread my wings and fly away </a:t>
            </a:r>
            <a:br>
              <a:rPr lang="en-US" sz="4300" dirty="0"/>
            </a:br>
            <a:r>
              <a:rPr lang="en-US" sz="4300" dirty="0"/>
              <a:t>I believe I can soar </a:t>
            </a:r>
            <a:br>
              <a:rPr lang="en-US" sz="4300" dirty="0"/>
            </a:br>
            <a:r>
              <a:rPr lang="en-US" sz="4300" dirty="0"/>
              <a:t>I see me running through that open door </a:t>
            </a:r>
            <a:br>
              <a:rPr lang="en-US" sz="4300" dirty="0"/>
            </a:br>
            <a:r>
              <a:rPr lang="en-US" sz="4300" dirty="0"/>
              <a:t>I believe I can fly (x3) </a:t>
            </a:r>
            <a:br>
              <a:rPr lang="en-US" sz="4300" dirty="0"/>
            </a:br>
            <a:br>
              <a:rPr lang="en-US" sz="4300" dirty="0"/>
            </a:br>
            <a:r>
              <a:rPr lang="en-US" sz="4300" dirty="0"/>
              <a:t>Hey, if I just spread my wings </a:t>
            </a:r>
            <a:br>
              <a:rPr lang="en-US" sz="4300" dirty="0"/>
            </a:br>
            <a:r>
              <a:rPr lang="en-US" sz="4300" dirty="0"/>
              <a:t>I can fly, I can fly, I can fly, hey </a:t>
            </a:r>
            <a:br>
              <a:rPr lang="en-US" sz="4300" dirty="0"/>
            </a:br>
            <a:r>
              <a:rPr lang="en-US" sz="4300" dirty="0"/>
              <a:t>If I just spread my wings </a:t>
            </a:r>
            <a:br>
              <a:rPr lang="en-US" sz="4300" dirty="0"/>
            </a:br>
            <a:r>
              <a:rPr lang="en-US" sz="4300" dirty="0"/>
              <a:t>I can fly, Fly-eye-eye</a:t>
            </a:r>
            <a:endParaRPr lang="es-AR" sz="4300" dirty="0"/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7524278" y="5661248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02" y="-99392"/>
            <a:ext cx="5125276" cy="1073274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A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Héroe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808112"/>
            <a:ext cx="8229600" cy="58612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AR" sz="3200" dirty="0"/>
              <a:t>Como un libro que no sabes el final </a:t>
            </a:r>
          </a:p>
          <a:p>
            <a:pPr>
              <a:buNone/>
            </a:pPr>
            <a:r>
              <a:rPr lang="es-AR" sz="3200" dirty="0"/>
              <a:t>y te asusta lo que lees, así es la vida </a:t>
            </a:r>
          </a:p>
          <a:p>
            <a:pPr>
              <a:buNone/>
            </a:pPr>
            <a:r>
              <a:rPr lang="es-AR" sz="3200" dirty="0"/>
              <a:t>Cuando naces, ya te expones al dolor</a:t>
            </a:r>
          </a:p>
          <a:p>
            <a:pPr>
              <a:buNone/>
            </a:pPr>
            <a:r>
              <a:rPr lang="es-AR" sz="3200" dirty="0"/>
              <a:t>y de a poco y con valor, logras crecer</a:t>
            </a:r>
          </a:p>
          <a:p>
            <a:pPr>
              <a:buNone/>
            </a:pPr>
            <a:r>
              <a:rPr lang="es-AR" sz="3200" dirty="0"/>
              <a:t> </a:t>
            </a:r>
          </a:p>
          <a:p>
            <a:pPr>
              <a:buNone/>
            </a:pPr>
            <a:r>
              <a:rPr lang="es-AR" sz="3200" b="1" dirty="0"/>
              <a:t>ESTRIBILLO</a:t>
            </a:r>
          </a:p>
          <a:p>
            <a:pPr>
              <a:buNone/>
            </a:pPr>
            <a:r>
              <a:rPr lang="es-AR" sz="3200" dirty="0"/>
              <a:t>Y como un libro el corazón,</a:t>
            </a:r>
          </a:p>
          <a:p>
            <a:pPr>
              <a:buNone/>
            </a:pPr>
            <a:r>
              <a:rPr lang="es-AR" sz="3200" dirty="0"/>
              <a:t>nos enseña que hay temor,</a:t>
            </a:r>
          </a:p>
          <a:p>
            <a:pPr>
              <a:buNone/>
            </a:pPr>
            <a:r>
              <a:rPr lang="es-AR" sz="3200" dirty="0"/>
              <a:t>que hay fracasos y maldad,</a:t>
            </a:r>
          </a:p>
          <a:p>
            <a:pPr>
              <a:buNone/>
            </a:pPr>
            <a:r>
              <a:rPr lang="es-AR" sz="3200" dirty="0"/>
              <a:t>que hay batallas que ganar.</a:t>
            </a:r>
          </a:p>
          <a:p>
            <a:pPr>
              <a:buNone/>
            </a:pPr>
            <a:r>
              <a:rPr lang="es-AR" sz="3200" dirty="0"/>
              <a:t>Y en cada página el amor</a:t>
            </a:r>
          </a:p>
          <a:p>
            <a:pPr>
              <a:buNone/>
            </a:pPr>
            <a:r>
              <a:rPr lang="es-AR" sz="3200" dirty="0"/>
              <a:t>nos convierte en luchador</a:t>
            </a:r>
          </a:p>
          <a:p>
            <a:pPr>
              <a:buNone/>
            </a:pPr>
            <a:r>
              <a:rPr lang="es-AR" sz="3200" dirty="0"/>
              <a:t>y descubres lo común.</a:t>
            </a:r>
          </a:p>
          <a:p>
            <a:pPr>
              <a:buNone/>
            </a:pPr>
            <a:r>
              <a:rPr lang="es-AR" sz="3200" dirty="0"/>
              <a:t>No hay un héroe como tu</a:t>
            </a:r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582" y="415206"/>
            <a:ext cx="1022513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2900" dirty="0"/>
              <a:t>Son muy pocos  los que se arriesgan por amor,</a:t>
            </a:r>
          </a:p>
          <a:p>
            <a:pPr>
              <a:buNone/>
            </a:pPr>
            <a:r>
              <a:rPr lang="es-AR" sz="2900" dirty="0"/>
              <a:t>pero tú tienes la fe y eso lo es todo.</a:t>
            </a:r>
          </a:p>
          <a:p>
            <a:pPr>
              <a:buNone/>
            </a:pPr>
            <a:r>
              <a:rPr lang="es-AR" sz="2900" dirty="0"/>
              <a:t>No decaigas que vivir es aprender</a:t>
            </a:r>
          </a:p>
          <a:p>
            <a:pPr>
              <a:buNone/>
            </a:pPr>
            <a:r>
              <a:rPr lang="es-AR" sz="2900" dirty="0"/>
              <a:t>y no hay nada que temer si crees en ti</a:t>
            </a:r>
          </a:p>
          <a:p>
            <a:pPr>
              <a:buNone/>
            </a:pPr>
            <a:r>
              <a:rPr lang="es-AR" sz="2900" dirty="0"/>
              <a:t> </a:t>
            </a:r>
          </a:p>
          <a:p>
            <a:pPr>
              <a:buNone/>
            </a:pPr>
            <a:r>
              <a:rPr lang="es-AR" sz="2900" b="1" dirty="0"/>
              <a:t>PUENTE</a:t>
            </a:r>
          </a:p>
          <a:p>
            <a:pPr>
              <a:buNone/>
            </a:pPr>
            <a:r>
              <a:rPr lang="es-AR" sz="2900" dirty="0"/>
              <a:t>Solo Dios sabe donde y cuando, </a:t>
            </a:r>
          </a:p>
          <a:p>
            <a:pPr>
              <a:buNone/>
            </a:pPr>
            <a:r>
              <a:rPr lang="es-AR" sz="2900" dirty="0"/>
              <a:t>la vida nos dirá,</a:t>
            </a:r>
          </a:p>
          <a:p>
            <a:pPr>
              <a:buNone/>
            </a:pPr>
            <a:r>
              <a:rPr lang="es-AR" sz="2900" dirty="0"/>
              <a:t>lo has hecho bien</a:t>
            </a:r>
          </a:p>
          <a:p>
            <a:pPr>
              <a:buNone/>
            </a:pPr>
            <a:r>
              <a:rPr lang="es-AR" sz="2900" dirty="0" err="1"/>
              <a:t>Sooolooo</a:t>
            </a:r>
            <a:r>
              <a:rPr lang="es-AR" sz="2900" dirty="0"/>
              <a:t>! con un sueño </a:t>
            </a:r>
          </a:p>
          <a:p>
            <a:pPr>
              <a:buNone/>
            </a:pPr>
            <a:r>
              <a:rPr lang="es-AR" sz="2900" dirty="0"/>
              <a:t>sabrás como vencer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638" y="476673"/>
            <a:ext cx="8229600" cy="45259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s-AR" sz="9800" dirty="0"/>
              <a:t>ESTRIBILLO</a:t>
            </a:r>
          </a:p>
          <a:p>
            <a:pPr>
              <a:buNone/>
            </a:pPr>
            <a:r>
              <a:rPr lang="es-AR" sz="9800" dirty="0"/>
              <a:t>Y como un libro el corazón,</a:t>
            </a:r>
          </a:p>
          <a:p>
            <a:pPr>
              <a:buNone/>
            </a:pPr>
            <a:r>
              <a:rPr lang="es-AR" sz="9800" dirty="0"/>
              <a:t>nos enseña que hay temor,</a:t>
            </a:r>
          </a:p>
          <a:p>
            <a:pPr>
              <a:buNone/>
            </a:pPr>
            <a:r>
              <a:rPr lang="es-AR" sz="9800" dirty="0"/>
              <a:t>que hay fracasos y maldad,</a:t>
            </a:r>
          </a:p>
          <a:p>
            <a:pPr>
              <a:buNone/>
            </a:pPr>
            <a:r>
              <a:rPr lang="es-AR" sz="9800" dirty="0"/>
              <a:t>que hay batallas que ganar.</a:t>
            </a:r>
          </a:p>
          <a:p>
            <a:pPr>
              <a:buNone/>
            </a:pPr>
            <a:r>
              <a:rPr lang="es-AR" sz="9800" dirty="0"/>
              <a:t>Y en cada página el amor</a:t>
            </a:r>
          </a:p>
          <a:p>
            <a:pPr>
              <a:buNone/>
            </a:pPr>
            <a:r>
              <a:rPr lang="es-AR" sz="9800" dirty="0"/>
              <a:t>nos convierte en luchador</a:t>
            </a:r>
          </a:p>
          <a:p>
            <a:pPr>
              <a:buNone/>
            </a:pPr>
            <a:r>
              <a:rPr lang="es-AR" sz="9800" dirty="0"/>
              <a:t>y descubres lo común.</a:t>
            </a:r>
          </a:p>
          <a:p>
            <a:pPr>
              <a:buNone/>
            </a:pPr>
            <a:r>
              <a:rPr lang="es-AR" sz="9800" dirty="0"/>
              <a:t>No hay un héroe como tú</a:t>
            </a:r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692696"/>
            <a:ext cx="9494796" cy="608991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AR" sz="10000" dirty="0"/>
              <a:t>Sólo crueldad existe en la gente a mi alrededor</a:t>
            </a:r>
          </a:p>
          <a:p>
            <a:pPr>
              <a:buNone/>
            </a:pPr>
            <a:r>
              <a:rPr lang="es-AR" sz="10000" dirty="0"/>
              <a:t>solo ansiedad por el momento vivir</a:t>
            </a:r>
          </a:p>
          <a:p>
            <a:pPr>
              <a:buNone/>
            </a:pPr>
            <a:r>
              <a:rPr lang="es-AR" sz="10000" dirty="0"/>
              <a:t>Ya no hay verdad, ni un rumbo común al que seguir</a:t>
            </a:r>
          </a:p>
          <a:p>
            <a:pPr>
              <a:buNone/>
            </a:pPr>
            <a:r>
              <a:rPr lang="es-AR" sz="10000" dirty="0"/>
              <a:t>sin comprender me detengo a pensar</a:t>
            </a:r>
          </a:p>
          <a:p>
            <a:pPr>
              <a:buNone/>
            </a:pPr>
            <a:r>
              <a:rPr lang="es-AR" sz="10000" dirty="0"/>
              <a:t> </a:t>
            </a:r>
          </a:p>
          <a:p>
            <a:pPr>
              <a:buNone/>
            </a:pPr>
            <a:r>
              <a:rPr lang="es-AR" sz="10000" dirty="0"/>
              <a:t>Al despertar cada día encuentro tanto dolor</a:t>
            </a:r>
          </a:p>
          <a:p>
            <a:pPr>
              <a:buNone/>
            </a:pPr>
            <a:r>
              <a:rPr lang="es-AR" sz="10000" dirty="0"/>
              <a:t>dentro de mí, una lucha sin fin</a:t>
            </a:r>
          </a:p>
          <a:p>
            <a:pPr>
              <a:buNone/>
            </a:pPr>
            <a:r>
              <a:rPr lang="es-AR" sz="10000" dirty="0"/>
              <a:t>la confusión me desarma y busco en quien confiar</a:t>
            </a:r>
          </a:p>
          <a:p>
            <a:pPr>
              <a:buNone/>
            </a:pPr>
            <a:r>
              <a:rPr lang="es-AR" sz="10000" dirty="0"/>
              <a:t>para salir de esta prisión por ti</a:t>
            </a:r>
          </a:p>
          <a:p>
            <a:pPr>
              <a:buNone/>
            </a:pPr>
            <a:r>
              <a:rPr lang="es-AR" sz="10000" dirty="0"/>
              <a:t> </a:t>
            </a:r>
          </a:p>
          <a:p>
            <a:pPr>
              <a:buNone/>
            </a:pPr>
            <a:r>
              <a:rPr lang="es-AR" sz="10000" b="1" dirty="0"/>
              <a:t>ESTRIBILLO</a:t>
            </a:r>
          </a:p>
          <a:p>
            <a:pPr>
              <a:buNone/>
            </a:pPr>
            <a:r>
              <a:rPr lang="es-AR" sz="10000" dirty="0"/>
              <a:t>Y parezco hundirme más</a:t>
            </a:r>
          </a:p>
          <a:p>
            <a:pPr>
              <a:buNone/>
            </a:pPr>
            <a:r>
              <a:rPr lang="es-AR" sz="10000" dirty="0"/>
              <a:t>yo no quiero perderme,</a:t>
            </a:r>
          </a:p>
          <a:p>
            <a:pPr>
              <a:buNone/>
            </a:pPr>
            <a:r>
              <a:rPr lang="es-AR" sz="10000" dirty="0"/>
              <a:t>siente, mi corazón </a:t>
            </a:r>
          </a:p>
          <a:p>
            <a:pPr>
              <a:buNone/>
            </a:pPr>
            <a:r>
              <a:rPr lang="es-AR" sz="10000" dirty="0"/>
              <a:t>hoy comienzo a luchar</a:t>
            </a:r>
          </a:p>
          <a:p>
            <a:pPr>
              <a:buNone/>
            </a:pPr>
            <a:r>
              <a:rPr lang="es-AR" sz="10000" dirty="0"/>
              <a:t>estoy lista, ¿entiendes?</a:t>
            </a:r>
          </a:p>
          <a:p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3294046" y="-99392"/>
            <a:ext cx="371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 propósito</a:t>
            </a:r>
            <a:endParaRPr lang="es-ES" sz="4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582" y="428604"/>
            <a:ext cx="8929718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600" dirty="0"/>
              <a:t>La tentación de cambiar mi camino por otro más</a:t>
            </a:r>
          </a:p>
          <a:p>
            <a:pPr>
              <a:buNone/>
            </a:pPr>
            <a:r>
              <a:rPr lang="es-AR" sz="2600" dirty="0"/>
              <a:t>la influencia que camufla el mundo</a:t>
            </a:r>
          </a:p>
          <a:p>
            <a:pPr>
              <a:buNone/>
            </a:pPr>
            <a:r>
              <a:rPr lang="es-AR" sz="2600" dirty="0"/>
              <a:t>no dejaré voltear mi propósito por otro más</a:t>
            </a:r>
          </a:p>
          <a:p>
            <a:pPr>
              <a:buNone/>
            </a:pPr>
            <a:r>
              <a:rPr lang="es-AR" sz="2600" dirty="0"/>
              <a:t>mi corazón ya eligió su verdad</a:t>
            </a:r>
          </a:p>
          <a:p>
            <a:pPr>
              <a:buNone/>
            </a:pPr>
            <a:endParaRPr lang="es-AR" sz="2600" dirty="0"/>
          </a:p>
          <a:p>
            <a:pPr>
              <a:buNone/>
            </a:pPr>
            <a:r>
              <a:rPr lang="es-AR" sz="2600" b="1" dirty="0"/>
              <a:t>ESTRIBILLO</a:t>
            </a:r>
          </a:p>
          <a:p>
            <a:pPr>
              <a:buNone/>
            </a:pPr>
            <a:r>
              <a:rPr lang="es-AR" sz="2600" dirty="0"/>
              <a:t>Y parezco hundirme más</a:t>
            </a:r>
          </a:p>
          <a:p>
            <a:pPr>
              <a:buNone/>
            </a:pPr>
            <a:r>
              <a:rPr lang="es-AR" sz="2600" dirty="0"/>
              <a:t>yo no quiero perderme,</a:t>
            </a:r>
          </a:p>
          <a:p>
            <a:pPr>
              <a:buNone/>
            </a:pPr>
            <a:r>
              <a:rPr lang="es-AR" sz="2600" dirty="0"/>
              <a:t>siente, mi corazón </a:t>
            </a:r>
          </a:p>
          <a:p>
            <a:pPr>
              <a:buNone/>
            </a:pPr>
            <a:r>
              <a:rPr lang="es-AR" sz="2600" dirty="0"/>
              <a:t>hoy comienzo a luchar</a:t>
            </a:r>
          </a:p>
          <a:p>
            <a:pPr>
              <a:buNone/>
            </a:pPr>
            <a:r>
              <a:rPr lang="es-AR" sz="2600" dirty="0"/>
              <a:t>estoy lista, ¿entiendes?</a:t>
            </a:r>
          </a:p>
          <a:p>
            <a:pPr>
              <a:buNone/>
            </a:pPr>
            <a:endParaRPr lang="es-AR" sz="2800" dirty="0"/>
          </a:p>
          <a:p>
            <a:endParaRPr lang="es-AR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8096" y="571481"/>
            <a:ext cx="8229600" cy="478539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AR" sz="5500" b="1" dirty="0"/>
              <a:t>PUENTE</a:t>
            </a:r>
          </a:p>
          <a:p>
            <a:pPr marL="0" indent="0">
              <a:buNone/>
            </a:pPr>
            <a:r>
              <a:rPr lang="es-AR" sz="5500" dirty="0"/>
              <a:t>Y aunque a veces sientas miedo y quiera darme la vuelta  y volver atrás</a:t>
            </a:r>
          </a:p>
          <a:p>
            <a:pPr marL="0" indent="0">
              <a:buNone/>
            </a:pPr>
            <a:r>
              <a:rPr lang="es-AR" sz="5500" dirty="0"/>
              <a:t>Tengo un propósito en claro y no voy a rendirme sin primero luchar</a:t>
            </a:r>
          </a:p>
          <a:p>
            <a:pPr>
              <a:buNone/>
            </a:pPr>
            <a:endParaRPr lang="es-AR" sz="5500" b="1" dirty="0"/>
          </a:p>
          <a:p>
            <a:pPr>
              <a:buNone/>
            </a:pPr>
            <a:r>
              <a:rPr lang="es-AR" sz="5500" b="1" dirty="0"/>
              <a:t>ESTRIBILLO</a:t>
            </a:r>
          </a:p>
          <a:p>
            <a:pPr>
              <a:buNone/>
            </a:pPr>
            <a:r>
              <a:rPr lang="es-AR" sz="5500" dirty="0"/>
              <a:t>Y parezco hundirme más</a:t>
            </a:r>
          </a:p>
          <a:p>
            <a:pPr>
              <a:buNone/>
            </a:pPr>
            <a:r>
              <a:rPr lang="es-AR" sz="5500" dirty="0"/>
              <a:t>yo no quiero perderme,</a:t>
            </a:r>
          </a:p>
          <a:p>
            <a:pPr>
              <a:buNone/>
            </a:pPr>
            <a:r>
              <a:rPr lang="es-AR" sz="5500" dirty="0"/>
              <a:t>siente, mi corazón </a:t>
            </a:r>
          </a:p>
          <a:p>
            <a:pPr>
              <a:buNone/>
            </a:pPr>
            <a:r>
              <a:rPr lang="es-AR" sz="5500" dirty="0"/>
              <a:t>hoy comienzo a luchar</a:t>
            </a:r>
          </a:p>
          <a:p>
            <a:pPr>
              <a:buNone/>
            </a:pPr>
            <a:r>
              <a:rPr lang="es-AR" sz="5500" dirty="0"/>
              <a:t>estoy lista, ¿entiendes?</a:t>
            </a:r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8096" y="500042"/>
            <a:ext cx="8229600" cy="5752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Esta flor de felicidad brota en la libertad.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Nuestro verdadero hogar es un mundo de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En este eterno Jardín vamos a vivir.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Este es el Jardín de amor que el Padre nos da.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Este es el Jardín de amor que el Padre nos da.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Su eterna Voluntad es el reino ideal.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En la tierra quiere hacer, Su Jardín florecer.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Con su fragante amor, el Edén cread.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Esta es la gloria que Dios muestra en Su creación,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Esta es la gloria que Dios muestra en Su creación.</a:t>
            </a:r>
            <a:endParaRPr lang="es-AR" sz="2600" dirty="0">
              <a:latin typeface="+mj-lt"/>
            </a:endParaRPr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06" y="260648"/>
            <a:ext cx="7467600" cy="1143000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AR" b="1" dirty="0">
                <a:ln w="19050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es-MX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ES UNA AVENTURA </a:t>
            </a:r>
            <a:endParaRPr lang="es-AR" sz="4400" dirty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46" y="1556792"/>
            <a:ext cx="7200800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3200" dirty="0"/>
              <a:t>Es una aventura conocerte, </a:t>
            </a:r>
          </a:p>
          <a:p>
            <a:pPr marL="0" indent="0">
              <a:buNone/>
            </a:pPr>
            <a:r>
              <a:rPr lang="es-AR" sz="3200" dirty="0"/>
              <a:t>caminar y obedecerte, y </a:t>
            </a:r>
          </a:p>
          <a:p>
            <a:pPr marL="0" indent="0">
              <a:buNone/>
            </a:pPr>
            <a:r>
              <a:rPr lang="es-AR" sz="3200" dirty="0"/>
              <a:t>vivir por ti... Es una aventura </a:t>
            </a:r>
          </a:p>
          <a:p>
            <a:pPr marL="0" indent="0">
              <a:buNone/>
            </a:pPr>
            <a:r>
              <a:rPr lang="es-AR" sz="3200" dirty="0"/>
              <a:t>estar contigo, caminar y </a:t>
            </a:r>
          </a:p>
          <a:p>
            <a:pPr marL="0" indent="0">
              <a:buNone/>
            </a:pPr>
            <a:r>
              <a:rPr lang="es-AR" sz="3200" dirty="0"/>
              <a:t>ser tu amigo y vivir por ti, </a:t>
            </a:r>
          </a:p>
          <a:p>
            <a:pPr marL="0" indent="0">
              <a:buNone/>
            </a:pPr>
            <a:r>
              <a:rPr lang="es-AR" sz="3200" dirty="0"/>
              <a:t>es una aventura cada día </a:t>
            </a:r>
          </a:p>
          <a:p>
            <a:pPr marL="0" indent="0">
              <a:buNone/>
            </a:pPr>
            <a:r>
              <a:rPr lang="es-AR" sz="3200" dirty="0"/>
              <a:t>si te tengo a ti, si te tengo a ti,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638" y="404664"/>
            <a:ext cx="8229600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3500" dirty="0"/>
              <a:t>ESTRIBILLO</a:t>
            </a:r>
          </a:p>
          <a:p>
            <a:pPr marL="0" indent="0">
              <a:buNone/>
            </a:pPr>
            <a:r>
              <a:rPr lang="es-AR" sz="3500" dirty="0"/>
              <a:t>Es una aventura, </a:t>
            </a:r>
          </a:p>
          <a:p>
            <a:pPr marL="0" indent="0">
              <a:buNone/>
            </a:pPr>
            <a:r>
              <a:rPr lang="es-AR" sz="3500" dirty="0"/>
              <a:t>el mar puedo cruzar, </a:t>
            </a:r>
          </a:p>
          <a:p>
            <a:pPr marL="0" indent="0">
              <a:buNone/>
            </a:pPr>
            <a:r>
              <a:rPr lang="es-AR" sz="3500" dirty="0"/>
              <a:t>camino sobre el agua </a:t>
            </a:r>
          </a:p>
          <a:p>
            <a:pPr marL="0" indent="0">
              <a:buNone/>
            </a:pPr>
            <a:r>
              <a:rPr lang="es-AR" sz="3500" dirty="0"/>
              <a:t>si tu conmigo vas, </a:t>
            </a:r>
          </a:p>
          <a:p>
            <a:pPr marL="0" indent="0">
              <a:buNone/>
            </a:pPr>
            <a:r>
              <a:rPr lang="es-AR" sz="3500" dirty="0"/>
              <a:t>es una aventura cruzar </a:t>
            </a:r>
          </a:p>
          <a:p>
            <a:pPr marL="0" indent="0">
              <a:buNone/>
            </a:pPr>
            <a:r>
              <a:rPr lang="es-AR" sz="3500" dirty="0"/>
              <a:t>por el umbral que lleva </a:t>
            </a:r>
          </a:p>
          <a:p>
            <a:pPr marL="0" indent="0">
              <a:buNone/>
            </a:pPr>
            <a:r>
              <a:rPr lang="es-AR" sz="3500" dirty="0"/>
              <a:t>a lo imposible si tu </a:t>
            </a:r>
          </a:p>
          <a:p>
            <a:pPr marL="0" indent="0">
              <a:buNone/>
            </a:pPr>
            <a:r>
              <a:rPr lang="es-AR" sz="3500" dirty="0"/>
              <a:t>conmigo vas. </a:t>
            </a:r>
          </a:p>
          <a:p>
            <a:pPr marL="0" indent="0">
              <a:buNone/>
            </a:pPr>
            <a:r>
              <a:rPr lang="es-AR" sz="3500" dirty="0"/>
              <a:t>Si tu conmigo vas 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332656"/>
            <a:ext cx="82296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3600" dirty="0"/>
              <a:t>Es una aventura que no </a:t>
            </a:r>
          </a:p>
          <a:p>
            <a:pPr marL="0" indent="0">
              <a:buNone/>
            </a:pPr>
            <a:r>
              <a:rPr lang="es-AR" sz="3600" dirty="0"/>
              <a:t>acaba al confiar en tu </a:t>
            </a:r>
          </a:p>
          <a:p>
            <a:pPr marL="0" indent="0">
              <a:buNone/>
            </a:pPr>
            <a:r>
              <a:rPr lang="es-AR" sz="3600" dirty="0"/>
              <a:t>palabra y seguirte a ti, </a:t>
            </a:r>
          </a:p>
          <a:p>
            <a:pPr marL="0" indent="0">
              <a:buNone/>
            </a:pPr>
            <a:r>
              <a:rPr lang="es-AR" sz="3600" dirty="0"/>
              <a:t>es una aventura cuando </a:t>
            </a:r>
          </a:p>
          <a:p>
            <a:pPr marL="0" indent="0">
              <a:buNone/>
            </a:pPr>
            <a:r>
              <a:rPr lang="es-AR" sz="3600" dirty="0"/>
              <a:t>creo sin importar lo que </a:t>
            </a:r>
          </a:p>
          <a:p>
            <a:pPr marL="0" indent="0">
              <a:buNone/>
            </a:pPr>
            <a:r>
              <a:rPr lang="es-AR" sz="3600" dirty="0"/>
              <a:t>yo veo cuando estás ahí. </a:t>
            </a:r>
          </a:p>
          <a:p>
            <a:pPr marL="0" indent="0">
              <a:buNone/>
            </a:pPr>
            <a:r>
              <a:rPr lang="es-AR" sz="3600" dirty="0"/>
              <a:t>Es una aventura cada día </a:t>
            </a:r>
          </a:p>
          <a:p>
            <a:pPr marL="0" indent="0">
              <a:buNone/>
            </a:pPr>
            <a:r>
              <a:rPr lang="es-AR" sz="3600" dirty="0"/>
              <a:t>si te tengo a ti, si te tengo a ti...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500042"/>
            <a:ext cx="8229600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3600" b="1" dirty="0"/>
              <a:t>ESTRIBILLO</a:t>
            </a:r>
          </a:p>
          <a:p>
            <a:pPr marL="0" indent="0">
              <a:buNone/>
            </a:pPr>
            <a:r>
              <a:rPr lang="es-AR" sz="3600" dirty="0"/>
              <a:t>Es una aventura, </a:t>
            </a:r>
          </a:p>
          <a:p>
            <a:pPr marL="0" indent="0">
              <a:buNone/>
            </a:pPr>
            <a:r>
              <a:rPr lang="es-AR" sz="3600" dirty="0"/>
              <a:t>el mar puedo cruzar, </a:t>
            </a:r>
          </a:p>
          <a:p>
            <a:pPr marL="0" indent="0">
              <a:buNone/>
            </a:pPr>
            <a:r>
              <a:rPr lang="es-AR" sz="3600" dirty="0"/>
              <a:t>camino sobre el agua </a:t>
            </a:r>
          </a:p>
          <a:p>
            <a:pPr marL="0" indent="0">
              <a:buNone/>
            </a:pPr>
            <a:r>
              <a:rPr lang="es-AR" sz="3600" dirty="0"/>
              <a:t>si tu conmigo vas, </a:t>
            </a:r>
          </a:p>
          <a:p>
            <a:pPr marL="0" indent="0">
              <a:buNone/>
            </a:pPr>
            <a:r>
              <a:rPr lang="es-AR" sz="3600" dirty="0"/>
              <a:t>es una aventura cruzar </a:t>
            </a:r>
          </a:p>
          <a:p>
            <a:pPr marL="0" indent="0">
              <a:buNone/>
            </a:pPr>
            <a:r>
              <a:rPr lang="es-AR" sz="3600" dirty="0"/>
              <a:t>por el umbral que lleva </a:t>
            </a:r>
          </a:p>
          <a:p>
            <a:pPr marL="0" indent="0">
              <a:buNone/>
            </a:pPr>
            <a:r>
              <a:rPr lang="es-AR" sz="3600" dirty="0"/>
              <a:t>a lo imposible si tu </a:t>
            </a:r>
          </a:p>
          <a:p>
            <a:pPr marL="0" indent="0">
              <a:buNone/>
            </a:pPr>
            <a:r>
              <a:rPr lang="es-AR" sz="3600" dirty="0"/>
              <a:t>conmigo vas. </a:t>
            </a:r>
          </a:p>
          <a:p>
            <a:pPr marL="0" indent="0">
              <a:buNone/>
            </a:pPr>
            <a:r>
              <a:rPr lang="es-AR" sz="3600" dirty="0"/>
              <a:t>Si tu conmigo vas 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6876206" y="5733256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222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574" y="1166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b="1" dirty="0">
                <a:effectLst/>
              </a:rPr>
              <a:t>NO PARAREMOS HASTA EL FINAL</a:t>
            </a:r>
            <a:endParaRPr lang="es-AR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1278984"/>
            <a:ext cx="8517632" cy="5174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3200" dirty="0"/>
              <a:t>Se que hoy podemos contemplar</a:t>
            </a:r>
          </a:p>
          <a:p>
            <a:pPr marL="0" indent="0">
              <a:buNone/>
            </a:pPr>
            <a:r>
              <a:rPr lang="es-AR" sz="3200" dirty="0"/>
              <a:t>hacia donde vamos a llegar,</a:t>
            </a:r>
          </a:p>
          <a:p>
            <a:pPr marL="0" indent="0">
              <a:buNone/>
            </a:pPr>
            <a:r>
              <a:rPr lang="es-AR" sz="3200" dirty="0"/>
              <a:t>entre tanta niebla y desierto,</a:t>
            </a:r>
          </a:p>
          <a:p>
            <a:pPr marL="0" indent="0">
              <a:buNone/>
            </a:pPr>
            <a:r>
              <a:rPr lang="es-AR" sz="3200" dirty="0"/>
              <a:t>hoy tu luz podemos disipar.</a:t>
            </a:r>
          </a:p>
          <a:p>
            <a:pPr marL="0" indent="0">
              <a:buNone/>
            </a:pPr>
            <a:r>
              <a:rPr lang="es-AR" sz="3200" dirty="0"/>
              <a:t> </a:t>
            </a:r>
          </a:p>
          <a:p>
            <a:pPr marL="0" indent="0">
              <a:buNone/>
            </a:pPr>
            <a:r>
              <a:rPr lang="es-AR" sz="3200" dirty="0"/>
              <a:t>Se que es muy temprano descansar,</a:t>
            </a:r>
          </a:p>
          <a:p>
            <a:pPr marL="0" indent="0">
              <a:buNone/>
            </a:pPr>
            <a:r>
              <a:rPr lang="es-AR" sz="3200" dirty="0"/>
              <a:t>que hay un tiempo más para luchar;</a:t>
            </a:r>
          </a:p>
          <a:p>
            <a:pPr marL="0" indent="0">
              <a:buNone/>
            </a:pPr>
            <a:r>
              <a:rPr lang="es-AR" sz="3200" dirty="0"/>
              <a:t>somos tus soldados que elegimos</a:t>
            </a:r>
          </a:p>
          <a:p>
            <a:pPr marL="0" indent="0">
              <a:buNone/>
            </a:pPr>
            <a:r>
              <a:rPr lang="es-AR" sz="3200" dirty="0"/>
              <a:t>defender la patria original.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6822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60798" y="857233"/>
            <a:ext cx="8291264" cy="50231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3200" b="1" dirty="0"/>
              <a:t>ESTRIBILLO</a:t>
            </a:r>
          </a:p>
          <a:p>
            <a:pPr marL="0" indent="0">
              <a:buNone/>
            </a:pPr>
            <a:r>
              <a:rPr lang="es-AR" sz="3200" dirty="0"/>
              <a:t>Una sola fuerza natural,</a:t>
            </a:r>
          </a:p>
          <a:p>
            <a:pPr marL="0" indent="0">
              <a:buNone/>
            </a:pPr>
            <a:r>
              <a:rPr lang="es-AR" sz="3200" dirty="0"/>
              <a:t>un interés común a realizar,</a:t>
            </a:r>
          </a:p>
          <a:p>
            <a:pPr marL="0" indent="0">
              <a:buNone/>
            </a:pPr>
            <a:r>
              <a:rPr lang="es-AR" sz="3200" dirty="0"/>
              <a:t>con el poder del cielo y la Verdad,</a:t>
            </a:r>
          </a:p>
          <a:p>
            <a:pPr marL="0" indent="0">
              <a:buNone/>
            </a:pPr>
            <a:r>
              <a:rPr lang="es-AR" sz="3200" dirty="0"/>
              <a:t>la victoria al fin se alcanzara.</a:t>
            </a:r>
          </a:p>
          <a:p>
            <a:pPr marL="0" indent="0">
              <a:buNone/>
            </a:pPr>
            <a:r>
              <a:rPr lang="es-AR" sz="3200" dirty="0"/>
              <a:t>Una guerra que hay que terminar,</a:t>
            </a:r>
          </a:p>
          <a:p>
            <a:pPr marL="0" indent="0">
              <a:buNone/>
            </a:pPr>
            <a:r>
              <a:rPr lang="es-AR" sz="3200" dirty="0"/>
              <a:t>una misión imposible de perder,</a:t>
            </a:r>
          </a:p>
          <a:p>
            <a:pPr marL="0" indent="0">
              <a:buNone/>
            </a:pPr>
            <a:r>
              <a:rPr lang="es-AR" sz="3200" dirty="0"/>
              <a:t>somos libertadores del hombre original</a:t>
            </a:r>
          </a:p>
          <a:p>
            <a:pPr marL="0" indent="0">
              <a:buNone/>
            </a:pPr>
            <a:r>
              <a:rPr lang="es-AR" sz="3200" dirty="0"/>
              <a:t>que al mundo paz devolverá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744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785794"/>
            <a:ext cx="8548982" cy="53795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3300" dirty="0"/>
              <a:t>No hay manera alguna de fracasar</a:t>
            </a:r>
          </a:p>
          <a:p>
            <a:pPr marL="0" indent="0">
              <a:buNone/>
            </a:pPr>
            <a:r>
              <a:rPr lang="es-AR" sz="3300" dirty="0"/>
              <a:t>pero sí tal vez de tropezar;</a:t>
            </a:r>
          </a:p>
          <a:p>
            <a:pPr marL="0" indent="0">
              <a:buNone/>
            </a:pPr>
            <a:r>
              <a:rPr lang="es-AR" sz="3300" dirty="0"/>
              <a:t>cuando una llaga está abierta</a:t>
            </a:r>
          </a:p>
          <a:p>
            <a:pPr marL="0" indent="0">
              <a:buNone/>
            </a:pPr>
            <a:r>
              <a:rPr lang="es-AR" sz="3300" dirty="0"/>
              <a:t>tarda un poco en cicatrizar.</a:t>
            </a:r>
          </a:p>
          <a:p>
            <a:pPr marL="0" indent="0">
              <a:buNone/>
            </a:pPr>
            <a:r>
              <a:rPr lang="es-AR" sz="3300" dirty="0"/>
              <a:t> </a:t>
            </a:r>
          </a:p>
          <a:p>
            <a:pPr marL="0" indent="0">
              <a:buNone/>
            </a:pPr>
            <a:r>
              <a:rPr lang="es-AR" sz="3300" dirty="0"/>
              <a:t>Es nuestro lema, nuestra voluntad</a:t>
            </a:r>
          </a:p>
          <a:p>
            <a:pPr marL="0" indent="0">
              <a:buNone/>
            </a:pPr>
            <a:r>
              <a:rPr lang="es-AR" sz="3300" dirty="0"/>
              <a:t>que a pesar de todo hay que continuar,</a:t>
            </a:r>
          </a:p>
          <a:p>
            <a:pPr marL="0" indent="0">
              <a:buNone/>
            </a:pPr>
            <a:r>
              <a:rPr lang="es-AR" sz="3300" dirty="0"/>
              <a:t>que en este camino pedregoso,</a:t>
            </a:r>
          </a:p>
          <a:p>
            <a:pPr marL="0" indent="0">
              <a:buNone/>
            </a:pPr>
            <a:r>
              <a:rPr lang="es-AR" sz="3300" dirty="0"/>
              <a:t>la consigna es caminar.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2663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404665"/>
            <a:ext cx="8748464" cy="5261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200" b="1" dirty="0"/>
              <a:t>ESTRIBILLO</a:t>
            </a:r>
            <a:endParaRPr lang="es-AR" sz="3200" dirty="0"/>
          </a:p>
          <a:p>
            <a:pPr marL="0" indent="0">
              <a:buNone/>
            </a:pPr>
            <a:r>
              <a:rPr lang="es-AR" sz="3200" dirty="0"/>
              <a:t>Una sola fuerza natural,</a:t>
            </a:r>
          </a:p>
          <a:p>
            <a:pPr marL="0" indent="0">
              <a:buNone/>
            </a:pPr>
            <a:r>
              <a:rPr lang="es-AR" sz="3200" dirty="0"/>
              <a:t>un interés común a realizar,</a:t>
            </a:r>
          </a:p>
          <a:p>
            <a:pPr marL="0" indent="0">
              <a:buNone/>
            </a:pPr>
            <a:r>
              <a:rPr lang="es-AR" sz="3200" dirty="0"/>
              <a:t>con el poder del cielo y la Verdad,</a:t>
            </a:r>
          </a:p>
          <a:p>
            <a:pPr marL="0" indent="0">
              <a:buNone/>
            </a:pPr>
            <a:r>
              <a:rPr lang="es-AR" sz="3200" dirty="0"/>
              <a:t>la victoria al fin se alcanzara.</a:t>
            </a:r>
          </a:p>
          <a:p>
            <a:pPr marL="0" indent="0">
              <a:buNone/>
            </a:pPr>
            <a:r>
              <a:rPr lang="es-AR" sz="3200" dirty="0"/>
              <a:t>Una guerra que hay que terminar,</a:t>
            </a:r>
          </a:p>
          <a:p>
            <a:pPr marL="0" indent="0">
              <a:buNone/>
            </a:pPr>
            <a:r>
              <a:rPr lang="es-AR" sz="3200" dirty="0"/>
              <a:t>una misión imposible de perder,</a:t>
            </a:r>
          </a:p>
          <a:p>
            <a:pPr marL="0" indent="0">
              <a:buNone/>
            </a:pPr>
            <a:r>
              <a:rPr lang="es-AR" sz="3200" dirty="0"/>
              <a:t>somos libertadores del hombre original</a:t>
            </a:r>
          </a:p>
          <a:p>
            <a:pPr marL="0" indent="0">
              <a:buNone/>
            </a:pPr>
            <a:r>
              <a:rPr lang="es-AR" sz="3200" dirty="0"/>
              <a:t>que al mundo paz devolverá</a:t>
            </a:r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7020222" y="5805264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42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1412776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b="1" dirty="0"/>
              <a:t>ESTRIBILLO</a:t>
            </a:r>
          </a:p>
          <a:p>
            <a:pPr>
              <a:buNone/>
            </a:pPr>
            <a:r>
              <a:rPr lang="es-AR" dirty="0"/>
              <a:t>Abre los cielos sobre nosotros</a:t>
            </a:r>
          </a:p>
          <a:p>
            <a:pPr>
              <a:buNone/>
            </a:pPr>
            <a:r>
              <a:rPr lang="es-AR" dirty="0"/>
              <a:t>Abre los cielos  Señor has llover</a:t>
            </a:r>
          </a:p>
          <a:p>
            <a:pPr>
              <a:buNone/>
            </a:pPr>
            <a:r>
              <a:rPr lang="es-AR" dirty="0"/>
              <a:t>Somos tu pueblo , somos tu viña</a:t>
            </a:r>
          </a:p>
          <a:p>
            <a:pPr>
              <a:buNone/>
            </a:pPr>
            <a:r>
              <a:rPr lang="es-AR" dirty="0"/>
              <a:t>Abre los cielos Señor haz llover</a:t>
            </a:r>
          </a:p>
          <a:p>
            <a:pPr>
              <a:buNone/>
            </a:pPr>
            <a:r>
              <a:rPr lang="es-AR" dirty="0"/>
              <a:t> </a:t>
            </a:r>
          </a:p>
          <a:p>
            <a:pPr>
              <a:buNone/>
            </a:pPr>
            <a:r>
              <a:rPr lang="es-AR" dirty="0"/>
              <a:t>Los árboles del campo se han secado</a:t>
            </a:r>
          </a:p>
          <a:p>
            <a:pPr>
              <a:buNone/>
            </a:pPr>
            <a:r>
              <a:rPr lang="es-AR" dirty="0"/>
              <a:t>El vino y el aceite se acabo</a:t>
            </a:r>
          </a:p>
          <a:p>
            <a:pPr>
              <a:buNone/>
            </a:pPr>
            <a:r>
              <a:rPr lang="es-AR" dirty="0"/>
              <a:t>Tu viña esta desierta y sin vallado</a:t>
            </a:r>
          </a:p>
          <a:p>
            <a:pPr>
              <a:buNone/>
            </a:pPr>
            <a:r>
              <a:rPr lang="es-AR" dirty="0"/>
              <a:t>En nuestro asolamiento hay un clamor</a:t>
            </a:r>
          </a:p>
          <a:p>
            <a:pPr>
              <a:buNone/>
            </a:pPr>
            <a:r>
              <a:rPr lang="es-AR" dirty="0"/>
              <a:t>  </a:t>
            </a:r>
          </a:p>
          <a:p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3436923" y="500043"/>
            <a:ext cx="41729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Abre los cielos</a:t>
            </a:r>
            <a:endParaRPr lang="es-ES" sz="4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980728"/>
            <a:ext cx="8229600" cy="4572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AR" sz="12000" b="1" dirty="0"/>
              <a:t>ESTRIBILLO</a:t>
            </a:r>
          </a:p>
          <a:p>
            <a:pPr>
              <a:buNone/>
            </a:pPr>
            <a:r>
              <a:rPr lang="es-AR" sz="12000" dirty="0"/>
              <a:t> Abre los cielos sobre nosotros</a:t>
            </a:r>
          </a:p>
          <a:p>
            <a:pPr>
              <a:buNone/>
            </a:pPr>
            <a:r>
              <a:rPr lang="es-AR" sz="12000" dirty="0"/>
              <a:t>Abre los cielos  Señor has llover</a:t>
            </a:r>
          </a:p>
          <a:p>
            <a:pPr>
              <a:buNone/>
            </a:pPr>
            <a:r>
              <a:rPr lang="es-AR" sz="12000" dirty="0"/>
              <a:t>Somos tu pueblo , somos tu viña</a:t>
            </a:r>
          </a:p>
          <a:p>
            <a:pPr>
              <a:buNone/>
            </a:pPr>
            <a:r>
              <a:rPr lang="es-AR" sz="12000" dirty="0"/>
              <a:t>Abre los cielos Señor haz llover</a:t>
            </a:r>
          </a:p>
          <a:p>
            <a:pPr>
              <a:buNone/>
            </a:pPr>
            <a:endParaRPr lang="es-AR" sz="12000" dirty="0"/>
          </a:p>
          <a:p>
            <a:pPr>
              <a:buNone/>
            </a:pPr>
            <a:r>
              <a:rPr lang="es-AR" sz="12000" dirty="0"/>
              <a:t>Vuélvenos, a ti nos volveremos</a:t>
            </a:r>
          </a:p>
          <a:p>
            <a:pPr>
              <a:buNone/>
            </a:pPr>
            <a:r>
              <a:rPr lang="es-AR" sz="12000" dirty="0"/>
              <a:t>Ven a darnos vida una vez mas</a:t>
            </a:r>
          </a:p>
          <a:p>
            <a:pPr>
              <a:buNone/>
            </a:pPr>
            <a:r>
              <a:rPr lang="es-AR" sz="12000" dirty="0"/>
              <a:t>Vuélvenos de nuestro cautiverio</a:t>
            </a:r>
          </a:p>
          <a:p>
            <a:pPr>
              <a:buNone/>
            </a:pPr>
            <a:r>
              <a:rPr lang="es-AR" sz="12000" dirty="0"/>
              <a:t>Haz tu remanente regresar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515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65262" y="44624"/>
            <a:ext cx="8229600" cy="1399032"/>
          </a:xfrm>
        </p:spPr>
        <p:txBody>
          <a:bodyPr/>
          <a:lstStyle/>
          <a:p>
            <a:r>
              <a:rPr lang="es-AR" b="1" dirty="0"/>
              <a:t>La canción del Banquete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574" y="1412776"/>
            <a:ext cx="9443392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Nueva vida fue sembrada en la tierra del Edén,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germinó y ya florece con gran belleza celestial.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Padre de amor, Oh Señor, dales Tu Bendición.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Bella plenitud, lazo eterno de corazón.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Aleluya, ¡santa Bendición!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Bellas flores de los valles, tiernos brotes de Su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Recibid el don de vida y bailemos la eterna canción.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Hijos de Dios y ángeles, alabad esta unión.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 bendecid esta relación de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Aleluya, ¡santa Bendición!</a:t>
            </a:r>
            <a:endParaRPr lang="es-AR" sz="2600" dirty="0">
              <a:latin typeface="+mj-lt"/>
            </a:endParaRPr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630" y="341077"/>
            <a:ext cx="8229600" cy="59046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AR" sz="3000" b="1" dirty="0"/>
              <a:t>ESTRIBILLO</a:t>
            </a:r>
          </a:p>
          <a:p>
            <a:pPr>
              <a:buNone/>
            </a:pPr>
            <a:r>
              <a:rPr lang="es-AR" sz="3000" dirty="0"/>
              <a:t>Abre los cielos sobre nosotros</a:t>
            </a:r>
          </a:p>
          <a:p>
            <a:pPr>
              <a:buNone/>
            </a:pPr>
            <a:r>
              <a:rPr lang="es-AR" sz="3000" dirty="0"/>
              <a:t>Abre los cielos  Señor has llover</a:t>
            </a:r>
          </a:p>
          <a:p>
            <a:pPr>
              <a:buNone/>
            </a:pPr>
            <a:r>
              <a:rPr lang="es-AR" sz="3000" dirty="0"/>
              <a:t>Somos tu pueblo , somos tu viña</a:t>
            </a:r>
          </a:p>
          <a:p>
            <a:pPr>
              <a:buNone/>
            </a:pPr>
            <a:r>
              <a:rPr lang="es-AR" sz="3000" dirty="0"/>
              <a:t>Abre los cielos Señor haz llover</a:t>
            </a:r>
          </a:p>
          <a:p>
            <a:pPr>
              <a:buNone/>
            </a:pPr>
            <a:endParaRPr lang="es-AR" sz="3000" dirty="0"/>
          </a:p>
          <a:p>
            <a:pPr>
              <a:buNone/>
            </a:pPr>
            <a:r>
              <a:rPr lang="es-AR" sz="3000" dirty="0"/>
              <a:t>Haz llover, haz llover</a:t>
            </a:r>
          </a:p>
          <a:p>
            <a:pPr>
              <a:buNone/>
            </a:pPr>
            <a:r>
              <a:rPr lang="es-AR" sz="3000" dirty="0"/>
              <a:t>Sobre tu denuedos</a:t>
            </a:r>
          </a:p>
          <a:p>
            <a:pPr>
              <a:buNone/>
            </a:pPr>
            <a:r>
              <a:rPr lang="es-AR" sz="3000" dirty="0"/>
              <a:t>Haz llover</a:t>
            </a:r>
          </a:p>
          <a:p>
            <a:pPr>
              <a:buNone/>
            </a:pPr>
            <a:r>
              <a:rPr lang="es-AR" sz="3000" dirty="0"/>
              <a:t>Haz llover, haz llover</a:t>
            </a:r>
          </a:p>
          <a:p>
            <a:pPr>
              <a:buNone/>
            </a:pPr>
            <a:r>
              <a:rPr lang="es-AR" sz="3000" dirty="0"/>
              <a:t>Haz llover Señor</a:t>
            </a:r>
          </a:p>
          <a:p>
            <a:pPr>
              <a:buNone/>
            </a:pPr>
            <a:r>
              <a:rPr lang="es-AR" sz="3000" dirty="0"/>
              <a:t> </a:t>
            </a:r>
          </a:p>
          <a:p>
            <a:pPr>
              <a:buNone/>
            </a:pPr>
            <a:r>
              <a:rPr lang="es-AR" sz="3000" dirty="0"/>
              <a:t>Manda la lluvia, manda la lluvia</a:t>
            </a:r>
          </a:p>
          <a:p>
            <a:pPr>
              <a:buNone/>
            </a:pPr>
            <a:r>
              <a:rPr lang="es-AR" sz="3000" dirty="0"/>
              <a:t>Manda la lluvia, manda la lluvia</a:t>
            </a:r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7236246" y="5921697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14" y="1700808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/>
              <a:t>¿Qué sería de mí si no me hubieras alcanzado?,</a:t>
            </a:r>
          </a:p>
          <a:p>
            <a:pPr>
              <a:buNone/>
            </a:pPr>
            <a:r>
              <a:rPr lang="es-AR" dirty="0"/>
              <a:t>¿Dónde estaría hoy si no me hubieras perdonado?,</a:t>
            </a:r>
          </a:p>
          <a:p>
            <a:pPr>
              <a:buNone/>
            </a:pPr>
            <a:r>
              <a:rPr lang="es-AR" dirty="0"/>
              <a:t>Tendría un vacío en mi corazón,</a:t>
            </a:r>
          </a:p>
          <a:p>
            <a:pPr>
              <a:buNone/>
            </a:pPr>
            <a:r>
              <a:rPr lang="es-AR" dirty="0"/>
              <a:t>Vagaría sin rumbo, sin dirección.</a:t>
            </a:r>
          </a:p>
          <a:p>
            <a:pPr>
              <a:buNone/>
            </a:pPr>
            <a:r>
              <a:rPr lang="es-AR" dirty="0"/>
              <a:t> </a:t>
            </a:r>
          </a:p>
          <a:p>
            <a:pPr>
              <a:buNone/>
            </a:pPr>
            <a:r>
              <a:rPr lang="es-AR" dirty="0"/>
              <a:t>Si no fuera por tu gracia y por tu amor,</a:t>
            </a:r>
          </a:p>
          <a:p>
            <a:pPr>
              <a:buNone/>
            </a:pPr>
            <a:r>
              <a:rPr lang="es-AR" dirty="0"/>
              <a:t>Si no fuera por tu gracia y por tu amor.</a:t>
            </a:r>
          </a:p>
          <a:p>
            <a:pPr>
              <a:buNone/>
            </a:pPr>
            <a:r>
              <a:rPr lang="es-AR" dirty="0"/>
              <a:t> </a:t>
            </a:r>
          </a:p>
          <a:p>
            <a:endParaRPr lang="es-AR" b="1" dirty="0"/>
          </a:p>
        </p:txBody>
      </p:sp>
      <p:sp>
        <p:nvSpPr>
          <p:cNvPr id="4" name="3 Rectángulo"/>
          <p:cNvSpPr/>
          <p:nvPr/>
        </p:nvSpPr>
        <p:spPr>
          <a:xfrm>
            <a:off x="3151170" y="500043"/>
            <a:ext cx="45005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Que sería de mí</a:t>
            </a:r>
            <a:endParaRPr lang="es-ES" sz="4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658" y="1000108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s-AR" sz="3200" dirty="0"/>
              <a:t>Sería como un pájaro herido que se muere en el suelo,</a:t>
            </a:r>
          </a:p>
          <a:p>
            <a:pPr marL="0" indent="0">
              <a:buNone/>
            </a:pPr>
            <a:r>
              <a:rPr lang="es-AR" sz="3200" dirty="0"/>
              <a:t>Sería como un ciervo que brama por agua en el desierto.</a:t>
            </a:r>
          </a:p>
          <a:p>
            <a:pPr marL="0" indent="0">
              <a:buNone/>
            </a:pPr>
            <a:r>
              <a:rPr lang="es-AR" sz="3200" dirty="0"/>
              <a:t> </a:t>
            </a:r>
          </a:p>
          <a:p>
            <a:pPr marL="0" indent="0">
              <a:buNone/>
            </a:pPr>
            <a:r>
              <a:rPr lang="es-AR" sz="3200" dirty="0"/>
              <a:t>Si no fuera por tu gracia y por tu amor,</a:t>
            </a:r>
          </a:p>
          <a:p>
            <a:pPr marL="0" indent="0">
              <a:buNone/>
            </a:pPr>
            <a:r>
              <a:rPr lang="es-AR" sz="3200" dirty="0"/>
              <a:t>Si no fuera por tu gracia y por tu amor</a:t>
            </a:r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1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26" y="-171400"/>
            <a:ext cx="4103886" cy="1143000"/>
          </a:xfrm>
          <a:noFill/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AR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Mi vida sin ti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764704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1900" dirty="0"/>
              <a:t>No me  puedo imaginar mi vida, sin ti</a:t>
            </a:r>
          </a:p>
          <a:p>
            <a:pPr>
              <a:buNone/>
            </a:pPr>
            <a:r>
              <a:rPr lang="es-AR" sz="1900" dirty="0"/>
              <a:t>no me puedo imaginar mis horas </a:t>
            </a:r>
          </a:p>
          <a:p>
            <a:pPr>
              <a:buNone/>
            </a:pPr>
            <a:r>
              <a:rPr lang="es-AR" sz="1900" dirty="0"/>
              <a:t>sin tu silueta en mi memoria</a:t>
            </a:r>
          </a:p>
          <a:p>
            <a:pPr>
              <a:buNone/>
            </a:pPr>
            <a:r>
              <a:rPr lang="es-AR" sz="1900" dirty="0"/>
              <a:t>te has vuelto parte de mi historia</a:t>
            </a:r>
          </a:p>
          <a:p>
            <a:pPr>
              <a:buNone/>
            </a:pPr>
            <a:r>
              <a:rPr lang="es-AR" sz="1900" dirty="0"/>
              <a:t>No me  puedo imaginar los años que vendrán</a:t>
            </a:r>
          </a:p>
          <a:p>
            <a:pPr>
              <a:buNone/>
            </a:pPr>
            <a:r>
              <a:rPr lang="es-AR" sz="1900" dirty="0"/>
              <a:t>no los puedo imaginar si tu no estas,</a:t>
            </a:r>
          </a:p>
          <a:p>
            <a:pPr>
              <a:buNone/>
            </a:pPr>
            <a:r>
              <a:rPr lang="es-AR" sz="1900" dirty="0"/>
              <a:t> sin tu mirada y tu sonrisa</a:t>
            </a:r>
          </a:p>
          <a:p>
            <a:pPr>
              <a:buNone/>
            </a:pPr>
            <a:r>
              <a:rPr lang="es-AR" sz="1900" dirty="0"/>
              <a:t>mi vida no sería la misma</a:t>
            </a:r>
          </a:p>
          <a:p>
            <a:pPr>
              <a:buNone/>
            </a:pPr>
            <a:endParaRPr lang="es-AR" sz="1900" dirty="0"/>
          </a:p>
          <a:p>
            <a:pPr>
              <a:buNone/>
            </a:pPr>
            <a:r>
              <a:rPr lang="es-AR" sz="1900" dirty="0"/>
              <a:t>Contigo me siento que puedo llegar</a:t>
            </a:r>
          </a:p>
          <a:p>
            <a:pPr>
              <a:buNone/>
            </a:pPr>
            <a:r>
              <a:rPr lang="es-AR" sz="1900" dirty="0"/>
              <a:t>tan alto y tan lejos como súper </a:t>
            </a:r>
            <a:r>
              <a:rPr lang="es-AR" sz="1900" dirty="0" err="1"/>
              <a:t>mán</a:t>
            </a:r>
            <a:r>
              <a:rPr lang="es-AR" sz="1900" dirty="0"/>
              <a:t>.</a:t>
            </a:r>
          </a:p>
          <a:p>
            <a:pPr>
              <a:buNone/>
            </a:pPr>
            <a:endParaRPr lang="es-AR" sz="1900" dirty="0"/>
          </a:p>
          <a:p>
            <a:pPr>
              <a:buNone/>
            </a:pPr>
            <a:r>
              <a:rPr lang="es-AR" sz="1900" b="1" dirty="0"/>
              <a:t>ESTRIBILLO</a:t>
            </a:r>
          </a:p>
          <a:p>
            <a:pPr>
              <a:buNone/>
            </a:pPr>
            <a:r>
              <a:rPr lang="es-AR" sz="1900" dirty="0"/>
              <a:t>Contigo yo me siento como un héroe</a:t>
            </a:r>
          </a:p>
          <a:p>
            <a:pPr>
              <a:buNone/>
            </a:pPr>
            <a:r>
              <a:rPr lang="es-AR" sz="1900" dirty="0"/>
              <a:t> tu amor es mi energía y mi motor</a:t>
            </a:r>
          </a:p>
          <a:p>
            <a:pPr>
              <a:buNone/>
            </a:pPr>
            <a:r>
              <a:rPr lang="es-AR" sz="1900" dirty="0"/>
              <a:t>y mi mayor hazaña es conquistarte y darte a ti</a:t>
            </a:r>
          </a:p>
          <a:p>
            <a:pPr>
              <a:buNone/>
            </a:pPr>
            <a:r>
              <a:rPr lang="es-AR" sz="1900" dirty="0"/>
              <a:t> mi amor  por siempre y proteger tu corazón</a:t>
            </a:r>
          </a:p>
          <a:p>
            <a:pPr>
              <a:buNone/>
            </a:pPr>
            <a:endParaRPr lang="es-AR" sz="1900" dirty="0"/>
          </a:p>
        </p:txBody>
      </p:sp>
      <p:grpSp>
        <p:nvGrpSpPr>
          <p:cNvPr id="7" name="3 Grupo"/>
          <p:cNvGrpSpPr/>
          <p:nvPr/>
        </p:nvGrpSpPr>
        <p:grpSpPr>
          <a:xfrm>
            <a:off x="7524278" y="5661248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1412776"/>
            <a:ext cx="9793088" cy="52215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AR" sz="3000" dirty="0">
                <a:ea typeface="Tahoma" pitchFamily="34" charset="0"/>
                <a:cs typeface="Tahoma" pitchFamily="34" charset="0"/>
              </a:rPr>
              <a:t>No sufras más, ya hay alguien</a:t>
            </a:r>
          </a:p>
          <a:p>
            <a:pPr>
              <a:buNone/>
            </a:pPr>
            <a:r>
              <a:rPr lang="es-AR" sz="3000" dirty="0">
                <a:ea typeface="Tahoma" pitchFamily="34" charset="0"/>
                <a:cs typeface="Tahoma" pitchFamily="34" charset="0"/>
              </a:rPr>
              <a:t>que te ayuda a volver el mundo a su lugar.</a:t>
            </a:r>
          </a:p>
          <a:p>
            <a:pPr>
              <a:buNone/>
            </a:pPr>
            <a:r>
              <a:rPr lang="es-AR" sz="3000" dirty="0">
                <a:ea typeface="Tahoma" pitchFamily="34" charset="0"/>
                <a:cs typeface="Tahoma" pitchFamily="34" charset="0"/>
              </a:rPr>
              <a:t>No llores más, ya hay alguien</a:t>
            </a:r>
          </a:p>
          <a:p>
            <a:pPr>
              <a:buNone/>
            </a:pPr>
            <a:r>
              <a:rPr lang="es-AR" sz="3000" dirty="0">
                <a:ea typeface="Tahoma" pitchFamily="34" charset="0"/>
                <a:cs typeface="Tahoma" pitchFamily="34" charset="0"/>
              </a:rPr>
              <a:t>que ha comprendido tu soledad y por Ti vencerá;</a:t>
            </a:r>
          </a:p>
          <a:p>
            <a:pPr>
              <a:buNone/>
            </a:pPr>
            <a:r>
              <a:rPr lang="es-AR" sz="3000" dirty="0">
                <a:ea typeface="Tahoma" pitchFamily="34" charset="0"/>
                <a:cs typeface="Tahoma" pitchFamily="34" charset="0"/>
              </a:rPr>
              <a:t>expande al mundo la verdad, </a:t>
            </a:r>
          </a:p>
          <a:p>
            <a:pPr>
              <a:buNone/>
            </a:pPr>
            <a:r>
              <a:rPr lang="es-AR" sz="3000" dirty="0">
                <a:ea typeface="Tahoma" pitchFamily="34" charset="0"/>
                <a:cs typeface="Tahoma" pitchFamily="34" charset="0"/>
              </a:rPr>
              <a:t>que Tú quieres revelar;</a:t>
            </a:r>
          </a:p>
          <a:p>
            <a:pPr>
              <a:buNone/>
            </a:pPr>
            <a:r>
              <a:rPr lang="es-AR" sz="3000" dirty="0">
                <a:ea typeface="Tahoma" pitchFamily="34" charset="0"/>
                <a:cs typeface="Tahoma" pitchFamily="34" charset="0"/>
              </a:rPr>
              <a:t>es Tu Palabra, que al mundo despertará;</a:t>
            </a:r>
          </a:p>
          <a:p>
            <a:pPr>
              <a:buNone/>
            </a:pPr>
            <a:r>
              <a:rPr lang="es-AR" sz="3000" dirty="0">
                <a:ea typeface="Tahoma" pitchFamily="34" charset="0"/>
                <a:cs typeface="Tahoma" pitchFamily="34" charset="0"/>
              </a:rPr>
              <a:t>es tan directa que a todos les llegará;</a:t>
            </a:r>
          </a:p>
          <a:p>
            <a:pPr>
              <a:buNone/>
            </a:pPr>
            <a:r>
              <a:rPr lang="es-AR" sz="3000" dirty="0">
                <a:ea typeface="Tahoma" pitchFamily="34" charset="0"/>
                <a:cs typeface="Tahoma" pitchFamily="34" charset="0"/>
              </a:rPr>
              <a:t>y a los que a Tu Hijo no quisieron escuchar,</a:t>
            </a:r>
          </a:p>
          <a:p>
            <a:pPr>
              <a:buNone/>
            </a:pPr>
            <a:r>
              <a:rPr lang="es-AR" sz="3000" dirty="0">
                <a:ea typeface="Tahoma" pitchFamily="34" charset="0"/>
                <a:cs typeface="Tahoma" pitchFamily="34" charset="0"/>
              </a:rPr>
              <a:t>hoy sus oídos se abrirán;</a:t>
            </a:r>
          </a:p>
          <a:p>
            <a:pPr>
              <a:buNone/>
            </a:pPr>
            <a:r>
              <a:rPr lang="es-AR" sz="3000" dirty="0">
                <a:ea typeface="Tahoma" pitchFamily="34" charset="0"/>
                <a:cs typeface="Tahoma" pitchFamily="34" charset="0"/>
              </a:rPr>
              <a:t>y a los que no entendieron tu ideal,</a:t>
            </a:r>
          </a:p>
          <a:p>
            <a:pPr>
              <a:buNone/>
            </a:pPr>
            <a:r>
              <a:rPr lang="es-AR" sz="3000" dirty="0">
                <a:ea typeface="Tahoma" pitchFamily="34" charset="0"/>
                <a:cs typeface="Tahoma" pitchFamily="34" charset="0"/>
              </a:rPr>
              <a:t>hoy todo será claridad.</a:t>
            </a:r>
          </a:p>
          <a:p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2008162" y="428605"/>
            <a:ext cx="7572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Ya vemos tu reino marchar</a:t>
            </a:r>
            <a:endParaRPr lang="es-ES" sz="4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630" y="404665"/>
            <a:ext cx="8229600" cy="51454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2400" dirty="0">
                <a:ea typeface="Tahoma" pitchFamily="34" charset="0"/>
                <a:cs typeface="Tahoma" pitchFamily="34" charset="0"/>
              </a:rPr>
              <a:t>Ya Tu corazón, sólo no está</a:t>
            </a:r>
          </a:p>
          <a:p>
            <a:pPr>
              <a:buNone/>
            </a:pPr>
            <a:r>
              <a:rPr lang="es-AR" sz="2400" dirty="0">
                <a:ea typeface="Tahoma" pitchFamily="34" charset="0"/>
                <a:cs typeface="Tahoma" pitchFamily="34" charset="0"/>
              </a:rPr>
              <a:t>porque ahora tienes hijos que jamás te dejarán.</a:t>
            </a:r>
          </a:p>
          <a:p>
            <a:pPr>
              <a:buNone/>
            </a:pPr>
            <a:r>
              <a:rPr lang="es-AR" sz="2400" dirty="0">
                <a:ea typeface="Tahoma" pitchFamily="34" charset="0"/>
                <a:cs typeface="Tahoma" pitchFamily="34" charset="0"/>
              </a:rPr>
              <a:t>En toda la humanidad</a:t>
            </a:r>
          </a:p>
          <a:p>
            <a:pPr>
              <a:buNone/>
            </a:pPr>
            <a:r>
              <a:rPr lang="es-AR" sz="2400" dirty="0">
                <a:ea typeface="Tahoma" pitchFamily="34" charset="0"/>
                <a:cs typeface="Tahoma" pitchFamily="34" charset="0"/>
              </a:rPr>
              <a:t>se cumplirá Tu Voluntad</a:t>
            </a:r>
          </a:p>
          <a:p>
            <a:pPr>
              <a:buNone/>
            </a:pPr>
            <a:r>
              <a:rPr lang="es-AR" sz="2400" dirty="0">
                <a:ea typeface="Tahoma" pitchFamily="34" charset="0"/>
                <a:cs typeface="Tahoma" pitchFamily="34" charset="0"/>
              </a:rPr>
              <a:t>porque Tu Palabra por el mundo entero está. Bis.</a:t>
            </a:r>
          </a:p>
          <a:p>
            <a:pPr>
              <a:buNone/>
            </a:pPr>
            <a:r>
              <a:rPr lang="es-AR" sz="2400" dirty="0">
                <a:ea typeface="Tahoma" pitchFamily="34" charset="0"/>
                <a:cs typeface="Tahoma" pitchFamily="34" charset="0"/>
              </a:rPr>
              <a:t> </a:t>
            </a:r>
          </a:p>
          <a:p>
            <a:pPr>
              <a:buNone/>
            </a:pPr>
            <a:r>
              <a:rPr lang="es-AR" sz="2400" b="1" dirty="0">
                <a:ea typeface="Tahoma" pitchFamily="34" charset="0"/>
                <a:cs typeface="Tahoma" pitchFamily="34" charset="0"/>
              </a:rPr>
              <a:t>ESTRIBILLO</a:t>
            </a:r>
          </a:p>
          <a:p>
            <a:pPr>
              <a:buNone/>
            </a:pPr>
            <a:r>
              <a:rPr lang="es-AR" sz="2400" dirty="0">
                <a:ea typeface="Tahoma" pitchFamily="34" charset="0"/>
                <a:cs typeface="Tahoma" pitchFamily="34" charset="0"/>
              </a:rPr>
              <a:t>Ya vemos tu Reino marchar,</a:t>
            </a:r>
          </a:p>
          <a:p>
            <a:pPr>
              <a:buNone/>
            </a:pPr>
            <a:r>
              <a:rPr lang="es-AR" sz="2400" dirty="0">
                <a:ea typeface="Tahoma" pitchFamily="34" charset="0"/>
                <a:cs typeface="Tahoma" pitchFamily="34" charset="0"/>
              </a:rPr>
              <a:t>repleto de Amor y de Paz;</a:t>
            </a:r>
          </a:p>
          <a:p>
            <a:pPr>
              <a:buNone/>
            </a:pPr>
            <a:r>
              <a:rPr lang="es-AR" sz="2400" dirty="0">
                <a:ea typeface="Tahoma" pitchFamily="34" charset="0"/>
                <a:cs typeface="Tahoma" pitchFamily="34" charset="0"/>
              </a:rPr>
              <a:t>de Justicia, de Bondad,</a:t>
            </a:r>
          </a:p>
          <a:p>
            <a:pPr>
              <a:buNone/>
            </a:pPr>
            <a:r>
              <a:rPr lang="es-AR" sz="2400" dirty="0">
                <a:ea typeface="Tahoma" pitchFamily="34" charset="0"/>
                <a:cs typeface="Tahoma" pitchFamily="34" charset="0"/>
              </a:rPr>
              <a:t>de Alegría  y Felicidad.</a:t>
            </a:r>
          </a:p>
          <a:p>
            <a:pPr>
              <a:buNone/>
            </a:pPr>
            <a:r>
              <a:rPr lang="es-AR" sz="2400" dirty="0">
                <a:ea typeface="Tahoma" pitchFamily="34" charset="0"/>
                <a:cs typeface="Tahoma" pitchFamily="34" charset="0"/>
              </a:rPr>
              <a:t>Una Familia Mundial</a:t>
            </a: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10" y="-99392"/>
            <a:ext cx="5143536" cy="139903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AR" sz="4400" b="1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Perdónanos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1052736"/>
            <a:ext cx="9145016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3000" dirty="0"/>
              <a:t>Perdónanos</a:t>
            </a:r>
          </a:p>
          <a:p>
            <a:pPr>
              <a:buNone/>
            </a:pPr>
            <a:r>
              <a:rPr lang="es-AR" sz="3000" dirty="0"/>
              <a:t>porque aún no comprendemos tu corazón,</a:t>
            </a:r>
          </a:p>
          <a:p>
            <a:pPr>
              <a:buNone/>
            </a:pPr>
            <a:r>
              <a:rPr lang="es-AR" sz="3000" dirty="0"/>
              <a:t>porque no nos entregamos con valor, </a:t>
            </a:r>
          </a:p>
          <a:p>
            <a:pPr>
              <a:buNone/>
            </a:pPr>
            <a:r>
              <a:rPr lang="es-AR" sz="3000" dirty="0"/>
              <a:t>y somos </a:t>
            </a:r>
            <a:r>
              <a:rPr lang="es-AR" sz="3000" dirty="0" err="1"/>
              <a:t>incensitivos</a:t>
            </a:r>
            <a:r>
              <a:rPr lang="es-AR" sz="3000" dirty="0"/>
              <a:t> a tu dolor.</a:t>
            </a:r>
          </a:p>
          <a:p>
            <a:pPr>
              <a:buNone/>
            </a:pPr>
            <a:r>
              <a:rPr lang="es-AR" sz="3000" dirty="0"/>
              <a:t>  </a:t>
            </a:r>
          </a:p>
          <a:p>
            <a:pPr>
              <a:buNone/>
            </a:pPr>
            <a:r>
              <a:rPr lang="es-AR" sz="3000" dirty="0"/>
              <a:t>Perdónanos</a:t>
            </a:r>
          </a:p>
          <a:p>
            <a:pPr>
              <a:buNone/>
            </a:pPr>
            <a:r>
              <a:rPr lang="es-AR" sz="3000" dirty="0"/>
              <a:t>porque hemos destruido tu creación,</a:t>
            </a:r>
          </a:p>
          <a:p>
            <a:pPr>
              <a:buNone/>
            </a:pPr>
            <a:r>
              <a:rPr lang="es-AR" sz="3000" dirty="0"/>
              <a:t>porque hemos ensuciado el amor,</a:t>
            </a:r>
          </a:p>
          <a:p>
            <a:pPr>
              <a:buNone/>
            </a:pPr>
            <a:r>
              <a:rPr lang="es-AR" sz="3000" dirty="0"/>
              <a:t>y hemos lastimado tu corazón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475606" y="116632"/>
            <a:ext cx="8858280" cy="64079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3000" b="1" dirty="0"/>
              <a:t>ESTRIBILLO</a:t>
            </a:r>
          </a:p>
          <a:p>
            <a:pPr>
              <a:buNone/>
            </a:pPr>
            <a:r>
              <a:rPr lang="es-AR" sz="3000" dirty="0"/>
              <a:t>Perdónanos </a:t>
            </a:r>
          </a:p>
          <a:p>
            <a:pPr>
              <a:buNone/>
            </a:pPr>
            <a:r>
              <a:rPr lang="es-AR" sz="3000" dirty="0"/>
              <a:t>porque apagamos tu esperanza, tu ideal;</a:t>
            </a:r>
          </a:p>
          <a:p>
            <a:pPr>
              <a:buNone/>
            </a:pPr>
            <a:r>
              <a:rPr lang="es-AR" sz="3000" dirty="0"/>
              <a:t>hemos borrado tu alegría de crear,</a:t>
            </a:r>
          </a:p>
          <a:p>
            <a:pPr>
              <a:buNone/>
            </a:pPr>
            <a:r>
              <a:rPr lang="pt-BR" sz="3000" dirty="0"/>
              <a:t>indiferentes e ignorantes de tu </a:t>
            </a:r>
            <a:r>
              <a:rPr lang="pt-BR" sz="3000" dirty="0" err="1"/>
              <a:t>bondad</a:t>
            </a:r>
            <a:r>
              <a:rPr lang="pt-BR" sz="3000" dirty="0"/>
              <a:t>,</a:t>
            </a:r>
            <a:endParaRPr lang="es-AR" sz="3000" dirty="0"/>
          </a:p>
          <a:p>
            <a:pPr>
              <a:buNone/>
            </a:pPr>
            <a:r>
              <a:rPr lang="es-AR" sz="3000" dirty="0"/>
              <a:t>sólo causamos una historia de falsedad.</a:t>
            </a:r>
          </a:p>
          <a:p>
            <a:pPr>
              <a:buNone/>
            </a:pPr>
            <a:r>
              <a:rPr lang="es-AR" sz="3000" dirty="0"/>
              <a:t>Arrepentidos,</a:t>
            </a:r>
          </a:p>
          <a:p>
            <a:pPr>
              <a:buNone/>
            </a:pPr>
            <a:r>
              <a:rPr lang="es-AR" sz="3000" dirty="0"/>
              <a:t>tu tristeza queremos borrar,</a:t>
            </a:r>
          </a:p>
          <a:p>
            <a:pPr>
              <a:buNone/>
            </a:pPr>
            <a:r>
              <a:rPr lang="es-AR" sz="3000" dirty="0"/>
              <a:t>encender la luz de la esperanza,</a:t>
            </a:r>
          </a:p>
          <a:p>
            <a:pPr>
              <a:buNone/>
            </a:pPr>
            <a:r>
              <a:rPr lang="es-AR" sz="3000" dirty="0"/>
              <a:t>enterrar los fracasos de atrás;</a:t>
            </a:r>
          </a:p>
          <a:p>
            <a:pPr>
              <a:buNone/>
            </a:pPr>
            <a:r>
              <a:rPr lang="es-AR" sz="3000" dirty="0"/>
              <a:t>y marchar hacia delante </a:t>
            </a:r>
          </a:p>
          <a:p>
            <a:pPr>
              <a:buNone/>
            </a:pPr>
            <a:r>
              <a:rPr lang="es-AR" sz="3000" dirty="0"/>
              <a:t>hasta tus brazos encontrar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187574" y="1196752"/>
            <a:ext cx="10441160" cy="4495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AR" sz="3200" dirty="0"/>
              <a:t>Perdónanos,</a:t>
            </a:r>
          </a:p>
          <a:p>
            <a:pPr>
              <a:buNone/>
            </a:pPr>
            <a:r>
              <a:rPr lang="es-AR" sz="3200" dirty="0"/>
              <a:t>porque aún en el camino tropezamos,</a:t>
            </a:r>
          </a:p>
          <a:p>
            <a:pPr>
              <a:buNone/>
            </a:pPr>
            <a:r>
              <a:rPr lang="es-AR" sz="3200" dirty="0"/>
              <a:t>porque tantas veces no nos levantamos,</a:t>
            </a:r>
          </a:p>
          <a:p>
            <a:pPr>
              <a:buNone/>
            </a:pPr>
            <a:r>
              <a:rPr lang="es-AR" sz="3200" dirty="0"/>
              <a:t>porque damos nuestra espalda a tu llamado,</a:t>
            </a:r>
          </a:p>
          <a:p>
            <a:pPr>
              <a:buNone/>
            </a:pPr>
            <a:r>
              <a:rPr lang="es-AR" sz="3200" dirty="0"/>
              <a:t> </a:t>
            </a:r>
          </a:p>
          <a:p>
            <a:pPr>
              <a:buNone/>
            </a:pPr>
            <a:r>
              <a:rPr lang="es-AR" sz="3200" b="1" dirty="0"/>
              <a:t>PUENTE</a:t>
            </a:r>
          </a:p>
          <a:p>
            <a:pPr>
              <a:buNone/>
            </a:pPr>
            <a:r>
              <a:rPr lang="es-AR" sz="3200" dirty="0"/>
              <a:t>Y al tropezar una vez más</a:t>
            </a:r>
          </a:p>
          <a:p>
            <a:pPr>
              <a:buNone/>
            </a:pPr>
            <a:r>
              <a:rPr lang="es-AR" sz="3200" dirty="0"/>
              <a:t>te prometemos continuar</a:t>
            </a:r>
          </a:p>
          <a:p>
            <a:pPr>
              <a:buNone/>
            </a:pPr>
            <a:r>
              <a:rPr lang="es-AR" sz="3200" dirty="0"/>
              <a:t>aunque tengamos que sangrar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983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476376" y="173039"/>
            <a:ext cx="8675687" cy="67135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600" b="1" dirty="0"/>
              <a:t>ESTRIBILLO</a:t>
            </a:r>
          </a:p>
          <a:p>
            <a:pPr>
              <a:buNone/>
            </a:pPr>
            <a:r>
              <a:rPr lang="es-AR" sz="2600" dirty="0"/>
              <a:t>Perdónanos </a:t>
            </a:r>
          </a:p>
          <a:p>
            <a:pPr>
              <a:buNone/>
            </a:pPr>
            <a:r>
              <a:rPr lang="es-AR" sz="2600" dirty="0"/>
              <a:t>porque apagamos tu esperanza, tu ideal;</a:t>
            </a:r>
          </a:p>
          <a:p>
            <a:pPr>
              <a:buNone/>
            </a:pPr>
            <a:r>
              <a:rPr lang="es-AR" sz="2600" dirty="0"/>
              <a:t>hemos borrado tu alegría de crear,</a:t>
            </a:r>
          </a:p>
          <a:p>
            <a:pPr>
              <a:buNone/>
            </a:pPr>
            <a:r>
              <a:rPr lang="pt-BR" sz="2600" dirty="0"/>
              <a:t>indiferentes e ignorantes de tu </a:t>
            </a:r>
            <a:r>
              <a:rPr lang="pt-BR" sz="2600" dirty="0" err="1"/>
              <a:t>bondad</a:t>
            </a:r>
            <a:endParaRPr lang="pt-BR" sz="2600" dirty="0"/>
          </a:p>
          <a:p>
            <a:pPr>
              <a:buNone/>
            </a:pPr>
            <a:r>
              <a:rPr lang="es-AR" sz="2600" dirty="0"/>
              <a:t>sólo causamos una historia de falsedad.</a:t>
            </a:r>
          </a:p>
          <a:p>
            <a:pPr>
              <a:buNone/>
            </a:pPr>
            <a:r>
              <a:rPr lang="es-AR" sz="2600" dirty="0"/>
              <a:t>Arrepentidos,</a:t>
            </a:r>
          </a:p>
          <a:p>
            <a:pPr>
              <a:buNone/>
            </a:pPr>
            <a:r>
              <a:rPr lang="es-AR" sz="2600" dirty="0"/>
              <a:t>tu tristeza queremos borrar,</a:t>
            </a:r>
          </a:p>
          <a:p>
            <a:pPr>
              <a:buNone/>
            </a:pPr>
            <a:r>
              <a:rPr lang="es-AR" sz="2600" dirty="0"/>
              <a:t>encender la luz de la esperanza,</a:t>
            </a:r>
          </a:p>
          <a:p>
            <a:pPr>
              <a:buNone/>
            </a:pPr>
            <a:r>
              <a:rPr lang="es-AR" sz="2600" dirty="0"/>
              <a:t>enterrar los fracasos de atrás;</a:t>
            </a:r>
          </a:p>
          <a:p>
            <a:pPr>
              <a:buNone/>
            </a:pPr>
            <a:r>
              <a:rPr lang="es-AR" sz="2600" dirty="0"/>
              <a:t>y marchar hacia delante hasta </a:t>
            </a:r>
          </a:p>
          <a:p>
            <a:pPr>
              <a:buNone/>
            </a:pPr>
            <a:r>
              <a:rPr lang="es-AR" sz="2600" dirty="0"/>
              <a:t>tus brazos encontrar</a:t>
            </a:r>
          </a:p>
          <a:p>
            <a:pPr>
              <a:buNone/>
            </a:pPr>
            <a:endParaRPr lang="es-AR" sz="3000" dirty="0"/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>
                <a:ln w="6350">
                  <a:noFill/>
                </a:ln>
                <a:effectLst/>
              </a:rPr>
              <a:t>Punto n°1- En español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412776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es-AR" sz="2600" dirty="0">
                <a:latin typeface="+mj-lt"/>
              </a:rPr>
              <a:t> </a:t>
            </a:r>
          </a:p>
          <a:p>
            <a:pPr>
              <a:buNone/>
            </a:pPr>
            <a:r>
              <a:rPr lang="es-AR" sz="2600" dirty="0">
                <a:latin typeface="+mj-lt"/>
              </a:rPr>
              <a:t>	Nuestra familia, como dueña del </a:t>
            </a:r>
            <a:r>
              <a:rPr lang="es-AR" sz="2600" dirty="0" err="1">
                <a:latin typeface="+mj-lt"/>
              </a:rPr>
              <a:t>Cheon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Il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Guk</a:t>
            </a:r>
            <a:r>
              <a:rPr lang="es-AR" sz="2600" dirty="0">
                <a:latin typeface="+mj-lt"/>
              </a:rPr>
              <a:t>, centralizada en el amor verdadero, jura restaurar la tierra natal original y establecer el Reino de Dios en la Tierra y en el Cielo, el ideal original de la creación</a:t>
            </a:r>
            <a:r>
              <a:rPr lang="es-AR" b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7236246" y="5733256"/>
            <a:ext cx="1368152" cy="504056"/>
            <a:chOff x="7020272" y="6021288"/>
            <a:chExt cx="1368152" cy="504056"/>
          </a:xfrm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14" y="1556792"/>
            <a:ext cx="10081120" cy="4572000"/>
          </a:xfrm>
        </p:spPr>
        <p:txBody>
          <a:bodyPr/>
          <a:lstStyle/>
          <a:p>
            <a:pPr>
              <a:buNone/>
            </a:pPr>
            <a:r>
              <a:rPr lang="es-MX" sz="2600" dirty="0">
                <a:latin typeface="+mj-lt"/>
              </a:rPr>
              <a:t>Ante Ti nos presentamos, prometiendo lealtad,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 servir completamente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con un amante y fiel corazón.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Padre de amor, oh Señor, danos Tu Bendición.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En esta ocasión del banquete de nuestro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Aleluya, ¡santa Bendición!</a:t>
            </a:r>
            <a:endParaRPr lang="es-AR" sz="2600" dirty="0">
              <a:latin typeface="+mj-lt"/>
            </a:endParaRPr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3782" y="214290"/>
            <a:ext cx="8229600" cy="139903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AR" sz="4400" b="1" dirty="0">
                <a:ln w="1905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La naturaleza de Dios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3782" y="1556792"/>
            <a:ext cx="8229600" cy="4898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700" dirty="0"/>
              <a:t>Que hermosa es nuestra tierra, que hermosa es;</a:t>
            </a:r>
          </a:p>
          <a:p>
            <a:pPr>
              <a:buNone/>
            </a:pPr>
            <a:r>
              <a:rPr lang="es-AR" sz="2700" dirty="0"/>
              <a:t>llena de colores y resplandor;</a:t>
            </a:r>
          </a:p>
          <a:p>
            <a:pPr>
              <a:buNone/>
            </a:pPr>
            <a:r>
              <a:rPr lang="es-AR" sz="2700" dirty="0"/>
              <a:t>que hermosa es la noche y el amanecer,</a:t>
            </a:r>
          </a:p>
          <a:p>
            <a:pPr>
              <a:buNone/>
            </a:pPr>
            <a:r>
              <a:rPr lang="es-AR" sz="2700" dirty="0"/>
              <a:t>la luna, las estrellas, el sol.</a:t>
            </a:r>
          </a:p>
          <a:p>
            <a:pPr>
              <a:buNone/>
            </a:pPr>
            <a:r>
              <a:rPr lang="es-AR" sz="2700" dirty="0"/>
              <a:t> </a:t>
            </a:r>
          </a:p>
          <a:p>
            <a:pPr>
              <a:buNone/>
            </a:pPr>
            <a:r>
              <a:rPr lang="es-AR" sz="2700" dirty="0"/>
              <a:t>Que hermosa es la vida, que hermosa es;</a:t>
            </a:r>
          </a:p>
          <a:p>
            <a:pPr>
              <a:buNone/>
            </a:pPr>
            <a:r>
              <a:rPr lang="es-AR" sz="2700" dirty="0"/>
              <a:t>llena de emociones y de amor;</a:t>
            </a:r>
          </a:p>
          <a:p>
            <a:pPr>
              <a:buNone/>
            </a:pPr>
            <a:r>
              <a:rPr lang="es-AR" sz="2700" dirty="0"/>
              <a:t>cuanta es la alegría y la felicidad </a:t>
            </a:r>
          </a:p>
          <a:p>
            <a:pPr>
              <a:buNone/>
            </a:pPr>
            <a:r>
              <a:rPr lang="es-AR" sz="2700" dirty="0"/>
              <a:t>cuando logramos formar una familia ideal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764705"/>
            <a:ext cx="8229600" cy="53614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AR" b="1" dirty="0"/>
              <a:t>ESTRIBILLO</a:t>
            </a:r>
          </a:p>
          <a:p>
            <a:pPr>
              <a:buNone/>
            </a:pPr>
            <a:r>
              <a:rPr lang="es-AR" dirty="0"/>
              <a:t>Esto es lo que Dios nos regaló,</a:t>
            </a:r>
          </a:p>
          <a:p>
            <a:pPr>
              <a:buNone/>
            </a:pPr>
            <a:r>
              <a:rPr lang="es-AR" dirty="0"/>
              <a:t>de lo más profundo de su corazón,</a:t>
            </a:r>
          </a:p>
          <a:p>
            <a:pPr>
              <a:buNone/>
            </a:pPr>
            <a:r>
              <a:rPr lang="es-AR" dirty="0"/>
              <a:t>para vivirlo aquí y por siempre</a:t>
            </a:r>
          </a:p>
          <a:p>
            <a:pPr>
              <a:buNone/>
            </a:pPr>
            <a:r>
              <a:rPr lang="es-AR" dirty="0"/>
              <a:t>con su infinito amor.</a:t>
            </a:r>
          </a:p>
          <a:p>
            <a:pPr>
              <a:buNone/>
            </a:pPr>
            <a:r>
              <a:rPr lang="es-AR" dirty="0"/>
              <a:t> </a:t>
            </a:r>
          </a:p>
          <a:p>
            <a:pPr>
              <a:buNone/>
            </a:pPr>
            <a:r>
              <a:rPr lang="es-AR" dirty="0"/>
              <a:t>Que perfecto es este mundo, que perfecto es </a:t>
            </a:r>
          </a:p>
          <a:p>
            <a:pPr>
              <a:buNone/>
            </a:pPr>
            <a:r>
              <a:rPr lang="es-AR" dirty="0"/>
              <a:t>y que inmenso el universo, que inmenso es;</a:t>
            </a:r>
          </a:p>
          <a:p>
            <a:pPr>
              <a:buNone/>
            </a:pPr>
            <a:r>
              <a:rPr lang="es-AR" dirty="0"/>
              <a:t>somos herederos de su Creación </a:t>
            </a:r>
          </a:p>
          <a:p>
            <a:pPr>
              <a:buNone/>
            </a:pPr>
            <a:r>
              <a:rPr lang="es-AR" dirty="0"/>
              <a:t>cuando somos uno con su corazón.</a:t>
            </a:r>
          </a:p>
          <a:p>
            <a:pPr>
              <a:buNone/>
            </a:pPr>
            <a:r>
              <a:rPr lang="es-AR" b="1" dirty="0"/>
              <a:t> </a:t>
            </a:r>
          </a:p>
          <a:p>
            <a:pPr>
              <a:buNone/>
            </a:pPr>
            <a:r>
              <a:rPr lang="es-AR" b="1" dirty="0"/>
              <a:t>ESTRIBILLO</a:t>
            </a:r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6876206" y="5733256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14" y="1340768"/>
            <a:ext cx="822960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3000" dirty="0"/>
              <a:t>Tal vez estés herido y veas todo mal</a:t>
            </a:r>
          </a:p>
          <a:p>
            <a:pPr marL="0" indent="0">
              <a:buNone/>
            </a:pPr>
            <a:r>
              <a:rPr lang="es-AR" sz="3000" dirty="0"/>
              <a:t>te han gastado la esperanza te mataron la confianza y no puedes seguir mas</a:t>
            </a:r>
          </a:p>
          <a:p>
            <a:pPr marL="0" indent="0">
              <a:buNone/>
            </a:pPr>
            <a:r>
              <a:rPr lang="es-AR" sz="3000" dirty="0"/>
              <a:t> </a:t>
            </a:r>
          </a:p>
          <a:p>
            <a:pPr marL="0" indent="0">
              <a:buNone/>
            </a:pPr>
            <a:r>
              <a:rPr lang="es-AR" sz="3000" dirty="0"/>
              <a:t>La fuerza está en nosotros</a:t>
            </a:r>
          </a:p>
          <a:p>
            <a:pPr marL="0" indent="0">
              <a:buNone/>
            </a:pPr>
            <a:r>
              <a:rPr lang="es-AR" sz="3000" dirty="0"/>
              <a:t>(no pienses que estas solo)</a:t>
            </a:r>
          </a:p>
          <a:p>
            <a:pPr marL="0" indent="0">
              <a:buNone/>
            </a:pPr>
            <a:r>
              <a:rPr lang="es-AR" sz="3000" dirty="0"/>
              <a:t>para poder  cambiar</a:t>
            </a:r>
          </a:p>
          <a:p>
            <a:pPr marL="0" indent="0">
              <a:buNone/>
            </a:pPr>
            <a:r>
              <a:rPr lang="es-AR" sz="3000" dirty="0"/>
              <a:t>(no es tiempo de palabras)</a:t>
            </a:r>
          </a:p>
          <a:p>
            <a:pPr marL="0" indent="0">
              <a:buNone/>
            </a:pPr>
            <a:r>
              <a:rPr lang="es-AR" sz="3000" dirty="0"/>
              <a:t>si pudiéramos unirnos , quien podrá impedirnos buscar nuestra verdad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547614" y="404664"/>
            <a:ext cx="78758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Cheon</a:t>
            </a:r>
            <a:r>
              <a:rPr lang="es-AR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4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Il</a:t>
            </a:r>
            <a:r>
              <a:rPr lang="es-AR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4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Guk</a:t>
            </a:r>
            <a:r>
              <a:rPr lang="es-AR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es nuestro hogar </a:t>
            </a:r>
            <a:endParaRPr lang="es-ES" sz="4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74069" y="116632"/>
            <a:ext cx="8901728" cy="6597352"/>
          </a:xfrm>
        </p:spPr>
        <p:txBody>
          <a:bodyPr>
            <a:noAutofit/>
          </a:bodyPr>
          <a:lstStyle/>
          <a:p>
            <a:pPr marL="84138" indent="-1588">
              <a:buNone/>
            </a:pPr>
            <a:r>
              <a:rPr lang="es-AR" sz="2400" b="1" dirty="0"/>
              <a:t>ESTRIBILLO</a:t>
            </a:r>
          </a:p>
          <a:p>
            <a:pPr marL="84138" indent="-1588">
              <a:buNone/>
            </a:pPr>
            <a:r>
              <a:rPr lang="es-AR" sz="2400" dirty="0"/>
              <a:t>Mi lugar, tu lugar, nuestro lugar</a:t>
            </a:r>
          </a:p>
          <a:p>
            <a:pPr marL="84138" indent="-1588">
              <a:buNone/>
            </a:pPr>
            <a:r>
              <a:rPr lang="es-AR" sz="2400" dirty="0"/>
              <a:t>es aquí no lo dudes ni un instante</a:t>
            </a:r>
          </a:p>
          <a:p>
            <a:pPr marL="84138" indent="-1588">
              <a:buNone/>
            </a:pPr>
            <a:r>
              <a:rPr lang="es-AR" sz="2400" dirty="0"/>
              <a:t>Nuestros Padres Verdaderos no midieron el esfuerzo</a:t>
            </a:r>
          </a:p>
          <a:p>
            <a:pPr marL="84138" indent="-1588">
              <a:buNone/>
            </a:pPr>
            <a:r>
              <a:rPr lang="es-AR" sz="2400" dirty="0"/>
              <a:t>de la mano juntos vamos a triunfar</a:t>
            </a:r>
          </a:p>
          <a:p>
            <a:pPr marL="84138" indent="-1588">
              <a:buNone/>
            </a:pPr>
            <a:endParaRPr lang="es-AR" sz="2400" dirty="0"/>
          </a:p>
          <a:p>
            <a:pPr marL="84138" indent="-1588">
              <a:buNone/>
            </a:pPr>
            <a:r>
              <a:rPr lang="es-AR" sz="2400" dirty="0"/>
              <a:t>Mi lugar, tu lugar, nuestro lugar</a:t>
            </a:r>
          </a:p>
          <a:p>
            <a:pPr marL="84138" indent="-1588">
              <a:buNone/>
            </a:pPr>
            <a:r>
              <a:rPr lang="es-AR" sz="2400" dirty="0"/>
              <a:t>es aquí no lo dudes ni un instante</a:t>
            </a:r>
          </a:p>
          <a:p>
            <a:pPr marL="84138" indent="-1588">
              <a:buNone/>
            </a:pPr>
            <a:r>
              <a:rPr lang="es-AR" sz="2400" dirty="0"/>
              <a:t>Aprendiendo del pasado sin volver la vista atrás</a:t>
            </a:r>
          </a:p>
          <a:p>
            <a:pPr marL="84138" indent="-1588">
              <a:buNone/>
            </a:pPr>
            <a:r>
              <a:rPr lang="es-AR" sz="2400" dirty="0"/>
              <a:t>para todos </a:t>
            </a:r>
            <a:r>
              <a:rPr lang="es-AR" sz="2400" dirty="0" err="1"/>
              <a:t>Cheon</a:t>
            </a:r>
            <a:r>
              <a:rPr lang="es-AR" sz="2400" dirty="0"/>
              <a:t> </a:t>
            </a:r>
            <a:r>
              <a:rPr lang="es-AR" sz="2400" dirty="0" err="1"/>
              <a:t>Il</a:t>
            </a:r>
            <a:r>
              <a:rPr lang="es-AR" sz="2400" dirty="0"/>
              <a:t> </a:t>
            </a:r>
            <a:r>
              <a:rPr lang="es-AR" sz="2400" dirty="0" err="1"/>
              <a:t>Guk</a:t>
            </a:r>
            <a:r>
              <a:rPr lang="es-AR" sz="2400" dirty="0"/>
              <a:t> es nuestro hogar</a:t>
            </a:r>
          </a:p>
          <a:p>
            <a:pPr marL="84138" indent="-1588">
              <a:buNone/>
            </a:pPr>
            <a:endParaRPr lang="es-AR" sz="2400" dirty="0"/>
          </a:p>
          <a:p>
            <a:pPr>
              <a:buNone/>
            </a:pPr>
            <a:r>
              <a:rPr lang="es-AR" sz="2400" dirty="0"/>
              <a:t>Sigamos adelante (el futuro ya empezó)</a:t>
            </a:r>
          </a:p>
          <a:p>
            <a:pPr>
              <a:buNone/>
            </a:pPr>
            <a:r>
              <a:rPr lang="es-AR" sz="2400" dirty="0"/>
              <a:t>con toda nuestra fe (comienza a amanecer)</a:t>
            </a:r>
          </a:p>
          <a:p>
            <a:pPr>
              <a:buNone/>
            </a:pPr>
            <a:r>
              <a:rPr lang="es-AR" sz="2400" dirty="0"/>
              <a:t>Es tiempo que llamemos las cosas por su nombre</a:t>
            </a:r>
          </a:p>
          <a:p>
            <a:pPr>
              <a:buNone/>
            </a:pPr>
            <a:r>
              <a:rPr lang="es-AR" sz="2400" dirty="0"/>
              <a:t>y empecemos a crecer</a:t>
            </a:r>
          </a:p>
          <a:p>
            <a:pPr marL="84138" indent="-1588">
              <a:buNone/>
            </a:pPr>
            <a:endParaRPr lang="es-AR" sz="2400" dirty="0"/>
          </a:p>
          <a:p>
            <a:pPr marL="84138" indent="-1588"/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43048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14" y="188640"/>
            <a:ext cx="8229600" cy="6120680"/>
          </a:xfrm>
        </p:spPr>
        <p:txBody>
          <a:bodyPr>
            <a:normAutofit lnSpcReduction="10000"/>
          </a:bodyPr>
          <a:lstStyle/>
          <a:p>
            <a:pPr marL="87313" indent="-4763">
              <a:buNone/>
            </a:pPr>
            <a:r>
              <a:rPr lang="es-AR" sz="3000" b="1" dirty="0"/>
              <a:t>ESTRIBILLO</a:t>
            </a:r>
          </a:p>
          <a:p>
            <a:pPr marL="87313" indent="-4763">
              <a:buNone/>
            </a:pPr>
            <a:r>
              <a:rPr lang="es-AR" sz="2800" dirty="0"/>
              <a:t>Mi lugar, tu lugar, nuestro lugar</a:t>
            </a:r>
          </a:p>
          <a:p>
            <a:pPr marL="87313" indent="-4763">
              <a:buNone/>
            </a:pPr>
            <a:r>
              <a:rPr lang="es-AR" sz="2800" dirty="0"/>
              <a:t>es aquí no lo dudes ni un instante</a:t>
            </a:r>
          </a:p>
          <a:p>
            <a:pPr marL="87313" indent="-4763">
              <a:buNone/>
            </a:pPr>
            <a:r>
              <a:rPr lang="es-AR" sz="2800" dirty="0"/>
              <a:t>Nuestros Padres Verdaderos </a:t>
            </a:r>
          </a:p>
          <a:p>
            <a:pPr marL="87313" indent="-4763">
              <a:buNone/>
            </a:pPr>
            <a:r>
              <a:rPr lang="es-AR" sz="2800" dirty="0"/>
              <a:t>no midieron el esfuerzo</a:t>
            </a:r>
          </a:p>
          <a:p>
            <a:pPr marL="87313" indent="-4763">
              <a:buNone/>
            </a:pPr>
            <a:r>
              <a:rPr lang="es-AR" sz="2800" dirty="0"/>
              <a:t>de la mano juntos vamos a triunfar</a:t>
            </a:r>
          </a:p>
          <a:p>
            <a:pPr marL="87313" indent="-4763">
              <a:buNone/>
            </a:pPr>
            <a:endParaRPr lang="es-AR" sz="2800" dirty="0"/>
          </a:p>
          <a:p>
            <a:pPr marL="87313" indent="-4763">
              <a:buNone/>
            </a:pPr>
            <a:r>
              <a:rPr lang="es-AR" sz="2800" dirty="0"/>
              <a:t>Mi lugar, tu lugar, nuestro lugar</a:t>
            </a:r>
          </a:p>
          <a:p>
            <a:pPr marL="87313" indent="-4763">
              <a:buNone/>
            </a:pPr>
            <a:r>
              <a:rPr lang="es-AR" sz="2800" dirty="0"/>
              <a:t>es aquí no lo dudes ni un instante</a:t>
            </a:r>
          </a:p>
          <a:p>
            <a:pPr marL="87313" indent="-4763">
              <a:buNone/>
            </a:pPr>
            <a:r>
              <a:rPr lang="es-AR" sz="2800" dirty="0"/>
              <a:t>Aprendiendo del pasado </a:t>
            </a:r>
          </a:p>
          <a:p>
            <a:pPr marL="87313" indent="-4763">
              <a:buNone/>
            </a:pPr>
            <a:r>
              <a:rPr lang="es-AR" sz="2800" dirty="0"/>
              <a:t>sin volver la vista atrás</a:t>
            </a:r>
          </a:p>
          <a:p>
            <a:pPr marL="87313" indent="-4763">
              <a:buNone/>
            </a:pPr>
            <a:r>
              <a:rPr lang="es-AR" sz="2800" dirty="0"/>
              <a:t>para todos </a:t>
            </a:r>
            <a:r>
              <a:rPr lang="es-AR" sz="2800" dirty="0" err="1"/>
              <a:t>Cheon</a:t>
            </a:r>
            <a:r>
              <a:rPr lang="es-AR" sz="2800" dirty="0"/>
              <a:t> </a:t>
            </a:r>
            <a:r>
              <a:rPr lang="es-AR" sz="2800" dirty="0" err="1"/>
              <a:t>Il</a:t>
            </a:r>
            <a:r>
              <a:rPr lang="es-AR" sz="2800" dirty="0"/>
              <a:t> </a:t>
            </a:r>
            <a:r>
              <a:rPr lang="es-AR" sz="2800" dirty="0" err="1"/>
              <a:t>Guk</a:t>
            </a:r>
            <a:r>
              <a:rPr lang="es-AR" sz="2800" dirty="0"/>
              <a:t> es nuestro hogar</a:t>
            </a:r>
          </a:p>
          <a:p>
            <a:pPr marL="87313" indent="-4763">
              <a:buNone/>
            </a:pPr>
            <a:endParaRPr lang="es-AR" sz="3000" dirty="0"/>
          </a:p>
          <a:p>
            <a:pPr marL="87313" indent="-4763">
              <a:buNone/>
            </a:pPr>
            <a:endParaRPr lang="es-AR" sz="3000" dirty="0"/>
          </a:p>
        </p:txBody>
      </p:sp>
      <p:grpSp>
        <p:nvGrpSpPr>
          <p:cNvPr id="7" name="3 Grupo"/>
          <p:cNvGrpSpPr/>
          <p:nvPr/>
        </p:nvGrpSpPr>
        <p:grpSpPr>
          <a:xfrm>
            <a:off x="6948214" y="5985284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22608" y="357166"/>
            <a:ext cx="4429156" cy="8382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AR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Mi ideal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412776"/>
            <a:ext cx="8229600" cy="5256584"/>
          </a:xfrm>
        </p:spPr>
        <p:txBody>
          <a:bodyPr>
            <a:normAutofit fontScale="92500"/>
          </a:bodyPr>
          <a:lstStyle/>
          <a:p>
            <a:pPr marL="84138" indent="0">
              <a:buNone/>
            </a:pPr>
            <a:r>
              <a:rPr lang="es-AR" sz="3000" dirty="0"/>
              <a:t>Tengo un sueño, un ideal.</a:t>
            </a:r>
          </a:p>
          <a:p>
            <a:pPr marL="84138" indent="0">
              <a:buNone/>
            </a:pPr>
            <a:r>
              <a:rPr lang="es-AR" sz="3000" dirty="0"/>
              <a:t>una meta que quiero alcanzar hasta el fin.</a:t>
            </a:r>
          </a:p>
          <a:p>
            <a:pPr marL="84138" indent="0">
              <a:buNone/>
            </a:pPr>
            <a:r>
              <a:rPr lang="es-AR" sz="3000" dirty="0"/>
              <a:t>Tengo ganas de celebrar,</a:t>
            </a:r>
          </a:p>
          <a:p>
            <a:pPr marL="84138" indent="0">
              <a:buNone/>
            </a:pPr>
            <a:r>
              <a:rPr lang="es-AR" sz="3000" dirty="0"/>
              <a:t>no me importa cuanto caminar hasta llegar.</a:t>
            </a:r>
          </a:p>
          <a:p>
            <a:pPr marL="84138" indent="0">
              <a:buNone/>
            </a:pPr>
            <a:r>
              <a:rPr lang="es-AR" sz="3000" dirty="0"/>
              <a:t> </a:t>
            </a:r>
          </a:p>
          <a:p>
            <a:pPr marL="84138" indent="0">
              <a:buNone/>
            </a:pPr>
            <a:r>
              <a:rPr lang="es-AR" sz="3000" dirty="0"/>
              <a:t>Fácil no será, eso ya lo se, de mí dependerá, </a:t>
            </a:r>
          </a:p>
          <a:p>
            <a:pPr marL="84138" indent="0">
              <a:buNone/>
            </a:pPr>
            <a:r>
              <a:rPr lang="es-AR" sz="3000" dirty="0"/>
              <a:t>No me detendré, de frente siempre iré y lo lograré.</a:t>
            </a:r>
          </a:p>
          <a:p>
            <a:pPr marL="84138" indent="0">
              <a:buNone/>
            </a:pPr>
            <a:r>
              <a:rPr lang="es-AR" sz="3000"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785794"/>
            <a:ext cx="86868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b="1" dirty="0"/>
              <a:t>ESTRIBILLO</a:t>
            </a:r>
          </a:p>
          <a:p>
            <a:pPr>
              <a:buNone/>
            </a:pPr>
            <a:r>
              <a:rPr lang="es-AR" dirty="0"/>
              <a:t>Yo vivo, existo por este ideal;</a:t>
            </a:r>
          </a:p>
          <a:p>
            <a:pPr>
              <a:buNone/>
            </a:pPr>
            <a:r>
              <a:rPr lang="es-AR" dirty="0"/>
              <a:t>yo lucho, sin miedos y lo voy a lograr.</a:t>
            </a:r>
          </a:p>
          <a:p>
            <a:pPr>
              <a:buNone/>
            </a:pPr>
            <a:r>
              <a:rPr lang="es-AR" dirty="0"/>
              <a:t>Yo creo y actúo por mi voluntad</a:t>
            </a:r>
          </a:p>
          <a:p>
            <a:pPr>
              <a:buNone/>
            </a:pPr>
            <a:r>
              <a:rPr lang="es-AR" dirty="0"/>
              <a:t>Se cuánto hay que invertir, por la libertad</a:t>
            </a:r>
          </a:p>
          <a:p>
            <a:pPr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Siempre sé a donde voy,</a:t>
            </a:r>
          </a:p>
          <a:p>
            <a:pPr marL="0" indent="0">
              <a:buNone/>
            </a:pPr>
            <a:r>
              <a:rPr lang="es-AR" dirty="0"/>
              <a:t> más a dudo a veces en donde estoy y con quién;</a:t>
            </a:r>
          </a:p>
          <a:p>
            <a:pPr marL="0" indent="0">
              <a:buNone/>
            </a:pPr>
            <a:r>
              <a:rPr lang="es-AR" dirty="0"/>
              <a:t>hay riesgos que debo cruzar </a:t>
            </a:r>
          </a:p>
          <a:p>
            <a:pPr marL="0" indent="0">
              <a:buNone/>
            </a:pPr>
            <a:r>
              <a:rPr lang="es-AR" dirty="0"/>
              <a:t>y pruebas que superar, lo sé.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012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8096" y="1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 </a:t>
            </a:r>
          </a:p>
          <a:p>
            <a:pPr marL="0" indent="0">
              <a:buNone/>
            </a:pPr>
            <a:r>
              <a:rPr lang="es-AR" dirty="0"/>
              <a:t>Algunos no creerán, otros se burlarán, pero seguiré</a:t>
            </a:r>
          </a:p>
          <a:p>
            <a:pPr marL="0" indent="0">
              <a:buNone/>
            </a:pPr>
            <a:r>
              <a:rPr lang="es-AR" dirty="0"/>
              <a:t>No me detendré, de frente siempre iré y lo lograré</a:t>
            </a:r>
          </a:p>
          <a:p>
            <a:pPr marL="0" indent="0">
              <a:buNone/>
            </a:pPr>
            <a:endParaRPr lang="es-AR" dirty="0"/>
          </a:p>
          <a:p>
            <a:pPr>
              <a:buNone/>
            </a:pPr>
            <a:r>
              <a:rPr lang="es-AR" b="1" dirty="0"/>
              <a:t>ESTRIBILLO</a:t>
            </a:r>
          </a:p>
          <a:p>
            <a:pPr>
              <a:buNone/>
            </a:pPr>
            <a:r>
              <a:rPr lang="es-AR" dirty="0"/>
              <a:t>Yo vivo, existo por este ideal;</a:t>
            </a:r>
          </a:p>
          <a:p>
            <a:pPr>
              <a:buNone/>
            </a:pPr>
            <a:r>
              <a:rPr lang="es-AR" dirty="0"/>
              <a:t>yo lucho, sin miedos y lo voy a lograr.</a:t>
            </a:r>
          </a:p>
          <a:p>
            <a:pPr>
              <a:buNone/>
            </a:pPr>
            <a:r>
              <a:rPr lang="es-AR" dirty="0"/>
              <a:t>Yo creo y actúo por mi voluntad</a:t>
            </a:r>
          </a:p>
          <a:p>
            <a:pPr>
              <a:buNone/>
            </a:pPr>
            <a:r>
              <a:rPr lang="es-AR" dirty="0"/>
              <a:t>Se cuanto hay que invertir, por la libertad</a:t>
            </a:r>
          </a:p>
          <a:p>
            <a:pPr marL="0" indent="0">
              <a:buNone/>
            </a:pP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413952"/>
            <a:ext cx="822960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3000" b="1" dirty="0"/>
              <a:t>PUENTE</a:t>
            </a:r>
          </a:p>
          <a:p>
            <a:pPr>
              <a:buNone/>
            </a:pPr>
            <a:r>
              <a:rPr lang="es-AR" sz="3000" dirty="0"/>
              <a:t>Buscaré sin cesar, dentro de mí.</a:t>
            </a:r>
          </a:p>
          <a:p>
            <a:pPr>
              <a:buNone/>
            </a:pPr>
            <a:r>
              <a:rPr lang="es-AR" sz="3000" dirty="0"/>
              <a:t>El sostén de vivir, sin volver atrás.</a:t>
            </a:r>
          </a:p>
          <a:p>
            <a:pPr>
              <a:buNone/>
            </a:pPr>
            <a:r>
              <a:rPr lang="es-AR" sz="3000" dirty="0"/>
              <a:t>Gritaré mi ideal, cuando esté allí</a:t>
            </a:r>
          </a:p>
          <a:p>
            <a:endParaRPr lang="es-AR" sz="3000" dirty="0"/>
          </a:p>
          <a:p>
            <a:pPr>
              <a:buNone/>
            </a:pPr>
            <a:r>
              <a:rPr lang="es-AR" sz="3000" b="1" dirty="0"/>
              <a:t>ESTRIBILLO</a:t>
            </a:r>
          </a:p>
          <a:p>
            <a:pPr>
              <a:buNone/>
            </a:pPr>
            <a:r>
              <a:rPr lang="es-AR" sz="3000" dirty="0"/>
              <a:t>Yo vivo, existo por este ideal;</a:t>
            </a:r>
          </a:p>
          <a:p>
            <a:pPr>
              <a:buNone/>
            </a:pPr>
            <a:r>
              <a:rPr lang="es-AR" sz="3000" dirty="0"/>
              <a:t>yo lucho, sin miedos y lo voy a lograr.</a:t>
            </a:r>
          </a:p>
          <a:p>
            <a:pPr>
              <a:buNone/>
            </a:pPr>
            <a:r>
              <a:rPr lang="es-AR" sz="3000" dirty="0"/>
              <a:t>Yo creo y actúo por mi voluntad</a:t>
            </a:r>
          </a:p>
          <a:p>
            <a:pPr>
              <a:buNone/>
            </a:pPr>
            <a:r>
              <a:rPr lang="es-AR" sz="3000" dirty="0"/>
              <a:t>Se cuanto hay que invertir, por la libertad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6732190" y="5994572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3782" y="357166"/>
            <a:ext cx="10644262" cy="990600"/>
          </a:xfrm>
          <a:noFill/>
          <a:ln>
            <a:noFill/>
          </a:ln>
          <a:effectLst/>
          <a:scene3d>
            <a:camera prst="orthographicFront"/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accent4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  <a:sp3d/>
          </a:bodyPr>
          <a:lstStyle/>
          <a:p>
            <a:pPr marL="8413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Aunque mis ojos no puedan verte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1412776"/>
            <a:ext cx="82296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000" dirty="0"/>
              <a:t>Aunque mis ojos no te puedan ver </a:t>
            </a:r>
            <a:br>
              <a:rPr lang="es-AR" sz="3000" dirty="0"/>
            </a:br>
            <a:r>
              <a:rPr lang="es-AR" sz="3000" dirty="0"/>
              <a:t>te puedo sentir se que estas aquí! </a:t>
            </a:r>
            <a:br>
              <a:rPr lang="es-AR" sz="3000" dirty="0"/>
            </a:br>
            <a:r>
              <a:rPr lang="es-AR" sz="3000" dirty="0"/>
              <a:t>aunque mis manos no pueden tocar </a:t>
            </a:r>
            <a:br>
              <a:rPr lang="es-AR" sz="3000" dirty="0"/>
            </a:br>
            <a:r>
              <a:rPr lang="es-AR" sz="3000" dirty="0"/>
              <a:t>tu rostro señor se que estas aquí</a:t>
            </a:r>
            <a:br>
              <a:rPr lang="es-AR" sz="3000" dirty="0"/>
            </a:br>
            <a:br>
              <a:rPr lang="es-AR" sz="3000" dirty="0"/>
            </a:br>
            <a:r>
              <a:rPr lang="es-AR" sz="3000" dirty="0"/>
              <a:t>mi corazón puede sentir </a:t>
            </a:r>
            <a:br>
              <a:rPr lang="es-AR" sz="3000" dirty="0"/>
            </a:br>
            <a:r>
              <a:rPr lang="es-AR" sz="3000" dirty="0"/>
              <a:t>tu presencia tu estas aquí , </a:t>
            </a:r>
          </a:p>
          <a:p>
            <a:pPr marL="0" indent="0">
              <a:buNone/>
            </a:pPr>
            <a:r>
              <a:rPr lang="es-AR" sz="3000" dirty="0"/>
              <a:t>tu estas aquí </a:t>
            </a:r>
            <a:br>
              <a:rPr lang="es-AR" sz="3000" dirty="0"/>
            </a:br>
            <a:r>
              <a:rPr lang="es-AR" sz="3000" dirty="0"/>
              <a:t>puedo sentir tu majestad </a:t>
            </a:r>
            <a:br>
              <a:rPr lang="es-AR" sz="3000" dirty="0"/>
            </a:br>
            <a:r>
              <a:rPr lang="es-AR" sz="3000" dirty="0"/>
              <a:t>tu estas aquí, tu esta aquí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881336"/>
            <a:ext cx="8229600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Rebosantes de Tu amor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en este nuevo amanecer,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Cielo y Tierra se reúnen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con lo Padres de la humanidad.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Juntos cantad la canción de Su fragante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 proclamad: ¡ya la primavera llegó!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Aleluya, ¡santa Bendición!</a:t>
            </a:r>
            <a:endParaRPr lang="es-AR" sz="2600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22" y="91926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000" dirty="0"/>
              <a:t>Mi corazón puede mirar tu hermosura </a:t>
            </a:r>
            <a:br>
              <a:rPr lang="es-AR" sz="3000" dirty="0"/>
            </a:br>
            <a:r>
              <a:rPr lang="es-AR" sz="3000" dirty="0"/>
              <a:t>tu estas aquí, tu esta aquí </a:t>
            </a:r>
            <a:br>
              <a:rPr lang="es-AR" sz="3000" dirty="0"/>
            </a:br>
            <a:r>
              <a:rPr lang="es-AR" sz="3000" dirty="0"/>
              <a:t>puedo sentir tu gran amor </a:t>
            </a:r>
            <a:br>
              <a:rPr lang="es-AR" sz="3000" dirty="0"/>
            </a:br>
            <a:r>
              <a:rPr lang="es-AR" sz="3000" dirty="0"/>
              <a:t>tu estas aquí, tu estas aquí </a:t>
            </a:r>
            <a:br>
              <a:rPr lang="es-AR" sz="3000" dirty="0"/>
            </a:br>
            <a:br>
              <a:rPr lang="es-AR" sz="3000" dirty="0"/>
            </a:br>
            <a:r>
              <a:rPr lang="es-AR" sz="3000" dirty="0"/>
              <a:t>tu estas aquí, tu estas aquí </a:t>
            </a:r>
            <a:br>
              <a:rPr lang="es-AR" sz="3000" dirty="0"/>
            </a:br>
            <a:r>
              <a:rPr lang="es-AR" sz="3000" dirty="0"/>
              <a:t>tu estas aquí, tu estas aquí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6876206" y="5445224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9666" y="214290"/>
            <a:ext cx="5450420" cy="1399032"/>
          </a:xfr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8413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AR" sz="4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Aprender a volar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1606466"/>
            <a:ext cx="10307488" cy="4997152"/>
          </a:xfrm>
        </p:spPr>
        <p:txBody>
          <a:bodyPr>
            <a:normAutofit/>
          </a:bodyPr>
          <a:lstStyle/>
          <a:p>
            <a:pPr marL="84138" indent="0">
              <a:buNone/>
            </a:pPr>
            <a:r>
              <a:rPr lang="es-AR" sz="2800" dirty="0"/>
              <a:t>Duro es el camino y se que no es fácil</a:t>
            </a:r>
          </a:p>
          <a:p>
            <a:pPr marL="84138" indent="0">
              <a:buNone/>
            </a:pPr>
            <a:r>
              <a:rPr lang="es-AR" sz="2800" dirty="0"/>
              <a:t>no se si habrá tiempo para descansar</a:t>
            </a:r>
          </a:p>
          <a:p>
            <a:pPr marL="84138" indent="0">
              <a:buNone/>
            </a:pPr>
            <a:r>
              <a:rPr lang="es-AR" sz="2800" dirty="0"/>
              <a:t>en esta aventura de amor y coraje</a:t>
            </a:r>
          </a:p>
          <a:p>
            <a:pPr marL="84138" indent="0">
              <a:buNone/>
            </a:pPr>
            <a:r>
              <a:rPr lang="es-AR" sz="2800" dirty="0"/>
              <a:t>Solo hay que cerrar los ojos y echarse a volar</a:t>
            </a:r>
          </a:p>
          <a:p>
            <a:pPr marL="84138" indent="0">
              <a:buNone/>
            </a:pPr>
            <a:r>
              <a:rPr lang="es-AR" sz="2800" dirty="0"/>
              <a:t>y cuando el corazón galope fuerte, déjalo salir</a:t>
            </a:r>
          </a:p>
          <a:p>
            <a:pPr marL="84138" indent="0">
              <a:buNone/>
            </a:pPr>
            <a:r>
              <a:rPr lang="es-AR" sz="2800" dirty="0"/>
              <a:t>no existe la razón que venza la pasión, </a:t>
            </a:r>
          </a:p>
          <a:p>
            <a:pPr marL="84138" indent="0">
              <a:buNone/>
            </a:pPr>
            <a:r>
              <a:rPr lang="es-AR" sz="2800" dirty="0"/>
              <a:t>las ganas de reír</a:t>
            </a:r>
          </a:p>
          <a:p>
            <a:pPr>
              <a:buNone/>
            </a:pPr>
            <a:r>
              <a:rPr lang="es-AR" dirty="0">
                <a:solidFill>
                  <a:schemeClr val="bg1"/>
                </a:solidFill>
              </a:rPr>
              <a:t> </a:t>
            </a:r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590" y="476672"/>
            <a:ext cx="8280920" cy="6192688"/>
          </a:xfrm>
        </p:spPr>
        <p:txBody>
          <a:bodyPr>
            <a:normAutofit fontScale="70000" lnSpcReduction="20000"/>
          </a:bodyPr>
          <a:lstStyle/>
          <a:p>
            <a:pPr marL="84138" indent="0">
              <a:buNone/>
            </a:pPr>
            <a:r>
              <a:rPr lang="es-AR" sz="3600" b="1" dirty="0"/>
              <a:t>ESTRIBILLO</a:t>
            </a:r>
          </a:p>
          <a:p>
            <a:pPr marL="84138" indent="0">
              <a:buNone/>
            </a:pPr>
            <a:r>
              <a:rPr lang="es-AR" sz="3600" dirty="0"/>
              <a:t>Puedes creer, puedes soñar</a:t>
            </a:r>
          </a:p>
          <a:p>
            <a:pPr marL="84138" indent="0">
              <a:buNone/>
            </a:pPr>
            <a:r>
              <a:rPr lang="es-AR" sz="3600" dirty="0"/>
              <a:t>abre tus alas, aquí esta tu libertad</a:t>
            </a:r>
          </a:p>
          <a:p>
            <a:pPr marL="84138" indent="0">
              <a:buNone/>
            </a:pPr>
            <a:r>
              <a:rPr lang="es-AR" sz="3600" dirty="0"/>
              <a:t>y no pierdas tiempo, escucha al viento</a:t>
            </a:r>
          </a:p>
          <a:p>
            <a:pPr marL="84138" indent="0">
              <a:buNone/>
            </a:pPr>
            <a:r>
              <a:rPr lang="es-AR" sz="3600" dirty="0"/>
              <a:t>canta por lo que vendrá</a:t>
            </a:r>
          </a:p>
          <a:p>
            <a:pPr marL="84138" indent="0">
              <a:buNone/>
            </a:pPr>
            <a:r>
              <a:rPr lang="es-AR" sz="3600" dirty="0"/>
              <a:t>no es tan difícil que aprendas a volar</a:t>
            </a:r>
          </a:p>
          <a:p>
            <a:pPr marL="84138" indent="0">
              <a:buNone/>
            </a:pPr>
            <a:endParaRPr lang="es-AR" sz="3600" dirty="0"/>
          </a:p>
          <a:p>
            <a:pPr marL="84138" indent="0">
              <a:buNone/>
            </a:pPr>
            <a:r>
              <a:rPr lang="es-AR" sz="3600" dirty="0"/>
              <a:t>No pierdas la fe, no pierdas la calma</a:t>
            </a:r>
          </a:p>
          <a:p>
            <a:pPr marL="84138" indent="0">
              <a:buNone/>
            </a:pPr>
            <a:r>
              <a:rPr lang="es-AR" sz="3600" dirty="0"/>
              <a:t>aunque a veces este mundo no pide perdón</a:t>
            </a:r>
          </a:p>
          <a:p>
            <a:pPr marL="84138" indent="0">
              <a:buNone/>
            </a:pPr>
            <a:r>
              <a:rPr lang="es-AR" sz="3600" dirty="0"/>
              <a:t>grita aunque te duela, llora si hace falta</a:t>
            </a:r>
          </a:p>
          <a:p>
            <a:pPr marL="84138" indent="0">
              <a:buNone/>
            </a:pPr>
            <a:r>
              <a:rPr lang="es-AR" sz="3600" dirty="0"/>
              <a:t>limpia las heridas que cura el amor</a:t>
            </a:r>
          </a:p>
          <a:p>
            <a:pPr marL="84138" indent="0">
              <a:buNone/>
            </a:pPr>
            <a:r>
              <a:rPr lang="es-AR" sz="3600" dirty="0"/>
              <a:t>y cuando el corazón galope fuerte, déjalo salir</a:t>
            </a:r>
          </a:p>
          <a:p>
            <a:pPr marL="84138" indent="0">
              <a:buNone/>
            </a:pPr>
            <a:r>
              <a:rPr lang="es-AR" sz="3600" dirty="0"/>
              <a:t>no existe la razón que venza la pasión, </a:t>
            </a:r>
          </a:p>
          <a:p>
            <a:pPr marL="84138" indent="0">
              <a:buNone/>
            </a:pPr>
            <a:r>
              <a:rPr lang="es-AR" sz="3600" dirty="0"/>
              <a:t>las ganas de reír</a:t>
            </a:r>
          </a:p>
          <a:p>
            <a:pPr>
              <a:buNone/>
            </a:pP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3396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14" y="188640"/>
            <a:ext cx="8229600" cy="6120680"/>
          </a:xfrm>
        </p:spPr>
        <p:txBody>
          <a:bodyPr>
            <a:normAutofit/>
          </a:bodyPr>
          <a:lstStyle/>
          <a:p>
            <a:pPr marL="84138" indent="0">
              <a:buNone/>
            </a:pPr>
            <a:r>
              <a:rPr lang="es-AR" sz="2900" dirty="0"/>
              <a:t> </a:t>
            </a:r>
            <a:endParaRPr lang="es-AR" dirty="0"/>
          </a:p>
          <a:p>
            <a:pPr marL="84138" indent="0">
              <a:buNone/>
            </a:pPr>
            <a:r>
              <a:rPr lang="es-AR" b="1" dirty="0"/>
              <a:t>ESTRIBILLO</a:t>
            </a:r>
          </a:p>
          <a:p>
            <a:pPr marL="84138" indent="0">
              <a:buNone/>
            </a:pPr>
            <a:r>
              <a:rPr lang="es-AR" dirty="0"/>
              <a:t>Puedes creer, puedes soñar</a:t>
            </a:r>
          </a:p>
          <a:p>
            <a:pPr marL="84138" indent="0">
              <a:buNone/>
            </a:pPr>
            <a:r>
              <a:rPr lang="es-AR" dirty="0"/>
              <a:t>abre tus alas, aquí esta tu libertad</a:t>
            </a:r>
          </a:p>
          <a:p>
            <a:pPr marL="84138" indent="0">
              <a:buNone/>
            </a:pPr>
            <a:r>
              <a:rPr lang="es-AR" dirty="0"/>
              <a:t>y no pierdas tiempo, escucha al viento</a:t>
            </a:r>
          </a:p>
          <a:p>
            <a:pPr marL="84138" indent="0">
              <a:buNone/>
            </a:pPr>
            <a:r>
              <a:rPr lang="es-AR" dirty="0"/>
              <a:t>canta por lo que vendrá</a:t>
            </a:r>
          </a:p>
          <a:p>
            <a:pPr marL="84138" indent="0">
              <a:buNone/>
            </a:pPr>
            <a:r>
              <a:rPr lang="es-AR" dirty="0"/>
              <a:t>no es tan difícil que aprendas a volar</a:t>
            </a:r>
          </a:p>
          <a:p>
            <a:pPr marL="84138" indent="0">
              <a:buNone/>
            </a:pPr>
            <a:endParaRPr lang="es-AR" dirty="0"/>
          </a:p>
          <a:p>
            <a:pPr marL="84138" indent="0">
              <a:buNone/>
            </a:pPr>
            <a:r>
              <a:rPr lang="es-AR" dirty="0"/>
              <a:t>Y no apures el camino, al fin todo llegará</a:t>
            </a:r>
          </a:p>
          <a:p>
            <a:pPr marL="84138" indent="0">
              <a:buNone/>
            </a:pPr>
            <a:r>
              <a:rPr lang="es-AR" dirty="0"/>
              <a:t>cada luz, cada mañana, todo espera en su lugar</a:t>
            </a:r>
          </a:p>
          <a:p>
            <a:pPr marL="84138" indent="0">
              <a:buNone/>
            </a:pPr>
            <a:endParaRPr lang="es-AR" dirty="0"/>
          </a:p>
          <a:p>
            <a:pPr marL="84138" indent="0">
              <a:buNone/>
            </a:pPr>
            <a:r>
              <a:rPr lang="es-AR" b="1" dirty="0"/>
              <a:t>ESTRIBILLO</a:t>
            </a:r>
          </a:p>
          <a:p>
            <a:pPr>
              <a:buNone/>
            </a:pPr>
            <a:endParaRPr lang="es-AR" dirty="0">
              <a:solidFill>
                <a:schemeClr val="bg1"/>
              </a:solidFill>
            </a:endParaRPr>
          </a:p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6658" y="357166"/>
            <a:ext cx="8229600" cy="1143000"/>
          </a:xfrm>
        </p:spPr>
        <p:txBody>
          <a:bodyPr anchor="t">
            <a:normAutofit/>
          </a:bodyPr>
          <a:lstStyle/>
          <a:p>
            <a:r>
              <a:rPr lang="es-MX" sz="4900" b="1" dirty="0">
                <a:ln>
                  <a:noFill/>
                </a:ln>
                <a:effectLst/>
              </a:rPr>
              <a:t>Supe que me amabas </a:t>
            </a:r>
            <a:endParaRPr lang="es-AR" b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14" y="1745432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/>
              <a:t>Desde el principio cuando te necesite. </a:t>
            </a:r>
            <a:br>
              <a:rPr lang="es-AR" dirty="0"/>
            </a:br>
            <a:r>
              <a:rPr lang="es-AR" dirty="0"/>
              <a:t>Desde el momento cuando la mirada alce. </a:t>
            </a:r>
            <a:br>
              <a:rPr lang="es-AR" dirty="0"/>
            </a:br>
            <a:r>
              <a:rPr lang="es-AR" dirty="0"/>
              <a:t>Desde ese día cuando solo me encontraba. </a:t>
            </a:r>
            <a:br>
              <a:rPr lang="es-AR" dirty="0"/>
            </a:br>
            <a:r>
              <a:rPr lang="es-AR" dirty="0"/>
              <a:t>Cuando tu mirada en mi se fue a poner. </a:t>
            </a:r>
            <a:br>
              <a:rPr lang="es-AR" dirty="0"/>
            </a:br>
            <a:br>
              <a:rPr lang="es-AR" dirty="0"/>
            </a:br>
            <a:r>
              <a:rPr lang="es-AR" dirty="0"/>
              <a:t>ESTRIBILLO</a:t>
            </a:r>
            <a:br>
              <a:rPr lang="es-AR" dirty="0"/>
            </a:br>
            <a:r>
              <a:rPr lang="es-AR" dirty="0"/>
              <a:t>Supe que me amabas, lo entendí. </a:t>
            </a:r>
            <a:br>
              <a:rPr lang="es-AR" dirty="0"/>
            </a:br>
            <a:r>
              <a:rPr lang="es-AR" dirty="0"/>
              <a:t>Supe que buscabas mas de mi. </a:t>
            </a:r>
            <a:br>
              <a:rPr lang="es-AR" dirty="0"/>
            </a:br>
            <a:r>
              <a:rPr lang="es-AR" dirty="0"/>
              <a:t>Que mucho tiempo me esperaste. </a:t>
            </a:r>
            <a:br>
              <a:rPr lang="es-AR" dirty="0"/>
            </a:br>
            <a:r>
              <a:rPr lang="es-AR" dirty="0"/>
              <a:t>Y no llegue. </a:t>
            </a:r>
            <a:br>
              <a:rPr lang="es-AR" b="1" dirty="0"/>
            </a:br>
            <a:br>
              <a:rPr lang="es-AR" b="1" dirty="0"/>
            </a:br>
            <a:endParaRPr lang="es-AR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8662" y="714356"/>
            <a:ext cx="81534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/>
              <a:t>Supe que me amabas, aunque hui. </a:t>
            </a:r>
            <a:br>
              <a:rPr lang="es-AR" dirty="0"/>
            </a:br>
            <a:r>
              <a:rPr lang="es-AR" dirty="0"/>
              <a:t>Lejos de tu casa yo me fui. </a:t>
            </a:r>
            <a:br>
              <a:rPr lang="es-AR" dirty="0"/>
            </a:br>
            <a:r>
              <a:rPr lang="es-AR" dirty="0"/>
              <a:t>Y con un beso y con amor. </a:t>
            </a:r>
            <a:br>
              <a:rPr lang="es-AR" dirty="0"/>
            </a:br>
            <a:r>
              <a:rPr lang="es-AR" dirty="0"/>
              <a:t>Me regalaste tu perdón. </a:t>
            </a:r>
            <a:br>
              <a:rPr lang="es-AR" dirty="0"/>
            </a:br>
            <a:r>
              <a:rPr lang="es-AR" dirty="0"/>
              <a:t>Y estoy aquí. 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Y cuando lejos me encontraba te sentí. </a:t>
            </a:r>
            <a:br>
              <a:rPr lang="es-AR" dirty="0"/>
            </a:br>
            <a:r>
              <a:rPr lang="es-AR" dirty="0"/>
              <a:t>Sabia que entonces me cuidabas y te oí. </a:t>
            </a:r>
            <a:br>
              <a:rPr lang="es-AR" dirty="0"/>
            </a:br>
            <a:r>
              <a:rPr lang="es-AR" dirty="0"/>
              <a:t>Como un susurro fue tu voz en el silencio. </a:t>
            </a:r>
            <a:br>
              <a:rPr lang="es-AR" dirty="0"/>
            </a:br>
            <a:r>
              <a:rPr lang="es-AR" dirty="0"/>
              <a:t>Cada día me atraía hacia ti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978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357166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b="1" dirty="0"/>
              <a:t>ESTRIBILLO</a:t>
            </a:r>
            <a:br>
              <a:rPr lang="es-AR" dirty="0"/>
            </a:br>
            <a:r>
              <a:rPr lang="es-AR" dirty="0"/>
              <a:t>Supe que me amabas, lo entendí. </a:t>
            </a:r>
            <a:br>
              <a:rPr lang="es-AR" dirty="0"/>
            </a:br>
            <a:r>
              <a:rPr lang="es-AR" dirty="0"/>
              <a:t>Supe que buscabas mas de mi. </a:t>
            </a:r>
            <a:br>
              <a:rPr lang="es-AR" dirty="0"/>
            </a:br>
            <a:r>
              <a:rPr lang="es-AR" dirty="0"/>
              <a:t>Que mucho tiempo me esperaste. </a:t>
            </a:r>
            <a:br>
              <a:rPr lang="es-AR" dirty="0"/>
            </a:br>
            <a:r>
              <a:rPr lang="es-AR" dirty="0"/>
              <a:t>Y no llegue. </a:t>
            </a:r>
            <a:br>
              <a:rPr lang="es-AR" dirty="0"/>
            </a:br>
            <a:br>
              <a:rPr lang="es-AR" dirty="0"/>
            </a:br>
            <a:r>
              <a:rPr lang="es-AR" dirty="0"/>
              <a:t>Supe que me amabas, aunque hui. </a:t>
            </a:r>
            <a:br>
              <a:rPr lang="es-AR" dirty="0"/>
            </a:br>
            <a:r>
              <a:rPr lang="es-AR" dirty="0"/>
              <a:t>Lejos de tu casa yo me fui. </a:t>
            </a:r>
            <a:br>
              <a:rPr lang="es-AR" dirty="0"/>
            </a:br>
            <a:r>
              <a:rPr lang="es-AR" dirty="0"/>
              <a:t>Y con un beso y con amor. </a:t>
            </a:r>
            <a:br>
              <a:rPr lang="es-AR" dirty="0"/>
            </a:br>
            <a:r>
              <a:rPr lang="es-AR" dirty="0"/>
              <a:t>Me regalaste tu perdón. </a:t>
            </a:r>
            <a:br>
              <a:rPr lang="es-AR" dirty="0"/>
            </a:br>
            <a:r>
              <a:rPr lang="es-AR" dirty="0"/>
              <a:t>Y estoy aquí.</a:t>
            </a:r>
          </a:p>
        </p:txBody>
      </p:sp>
      <p:grpSp>
        <p:nvGrpSpPr>
          <p:cNvPr id="7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9534" y="428604"/>
            <a:ext cx="8229600" cy="1143000"/>
          </a:xfrm>
        </p:spPr>
        <p:txBody>
          <a:bodyPr>
            <a:normAutofit/>
          </a:bodyPr>
          <a:lstStyle/>
          <a:p>
            <a:r>
              <a:rPr lang="es-AR" sz="4400" b="1" dirty="0">
                <a:effectLst/>
                <a:latin typeface="+mn-lt"/>
              </a:rPr>
              <a:t>Llegaremos a tiempo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772816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/>
              <a:t>Si te arrancan al niño, que llevamos por dentro, </a:t>
            </a:r>
            <a:br>
              <a:rPr lang="es-AR" dirty="0"/>
            </a:br>
            <a:r>
              <a:rPr lang="es-AR" dirty="0"/>
              <a:t>Si te quitan los sueños y te cambian de cuento </a:t>
            </a:r>
            <a:br>
              <a:rPr lang="es-AR" dirty="0"/>
            </a:br>
            <a:r>
              <a:rPr lang="es-AR" dirty="0"/>
              <a:t>No te tragues la pena, porque no estamos muertos</a:t>
            </a:r>
            <a:br>
              <a:rPr lang="es-AR" dirty="0"/>
            </a:br>
            <a:r>
              <a:rPr lang="es-AR" dirty="0"/>
              <a:t>Llegaremos a tiempo, llegaremos a tiempo </a:t>
            </a:r>
            <a:br>
              <a:rPr lang="es-AR" dirty="0"/>
            </a:br>
            <a:br>
              <a:rPr lang="es-AR" dirty="0"/>
            </a:br>
            <a:r>
              <a:rPr lang="es-AR" dirty="0"/>
              <a:t>Si te anclaran las alas, en el muelle del viento </a:t>
            </a:r>
            <a:br>
              <a:rPr lang="es-AR" dirty="0"/>
            </a:br>
            <a:r>
              <a:rPr lang="es-AR" dirty="0"/>
              <a:t>Yo te espero un segundo en la orilla del tiempo </a:t>
            </a:r>
            <a:br>
              <a:rPr lang="es-AR" dirty="0"/>
            </a:br>
            <a:r>
              <a:rPr lang="es-AR" dirty="0"/>
              <a:t>Llegaras cuando vayas más allá del intento </a:t>
            </a:r>
            <a:br>
              <a:rPr lang="es-AR" dirty="0"/>
            </a:br>
            <a:r>
              <a:rPr lang="es-AR" dirty="0"/>
              <a:t>Llegaremos a tiempo, llegaremos a tiempo… </a:t>
            </a:r>
            <a:br>
              <a:rPr lang="es-AR" dirty="0">
                <a:latin typeface="Calibri" pitchFamily="34" charset="0"/>
              </a:rPr>
            </a:br>
            <a:endParaRPr lang="es-AR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691630" y="765176"/>
            <a:ext cx="8460432" cy="50403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b="1" dirty="0"/>
              <a:t>PUENTE</a:t>
            </a:r>
            <a:br>
              <a:rPr lang="es-AR" dirty="0"/>
            </a:br>
            <a:r>
              <a:rPr lang="es-AR" dirty="0"/>
              <a:t>Si te abrazan las paredes desabrocha el corazón </a:t>
            </a:r>
            <a:br>
              <a:rPr lang="es-AR" dirty="0"/>
            </a:br>
            <a:r>
              <a:rPr lang="es-AR" dirty="0"/>
              <a:t>No permitas que te anuden la respiración </a:t>
            </a:r>
            <a:br>
              <a:rPr lang="es-AR" dirty="0"/>
            </a:br>
            <a:r>
              <a:rPr lang="es-AR" dirty="0"/>
              <a:t>No te quedes aguardando a que pinte la ocasión </a:t>
            </a:r>
            <a:br>
              <a:rPr lang="es-AR" dirty="0"/>
            </a:br>
            <a:r>
              <a:rPr lang="es-AR" dirty="0"/>
              <a:t>Que la vida son dos trazos y un borrón 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b="1" dirty="0"/>
              <a:t>ESTRIBILLO</a:t>
            </a:r>
            <a:br>
              <a:rPr lang="es-AR" dirty="0"/>
            </a:br>
            <a:r>
              <a:rPr lang="es-AR" dirty="0"/>
              <a:t>Tengo miedo que se rompa la esperanza </a:t>
            </a:r>
            <a:br>
              <a:rPr lang="es-AR" dirty="0"/>
            </a:br>
            <a:r>
              <a:rPr lang="es-AR" dirty="0"/>
              <a:t>Que la libertad se quede sin alas </a:t>
            </a:r>
            <a:br>
              <a:rPr lang="es-AR" dirty="0"/>
            </a:br>
            <a:r>
              <a:rPr lang="es-AR" dirty="0"/>
              <a:t>Tengo miedo que haya un día sin mañana </a:t>
            </a:r>
            <a:br>
              <a:rPr lang="es-AR" dirty="0"/>
            </a:br>
            <a:r>
              <a:rPr lang="es-AR" dirty="0"/>
              <a:t>Tengo miedo de que el miedo, </a:t>
            </a:r>
          </a:p>
          <a:p>
            <a:pPr marL="0" indent="0">
              <a:buNone/>
            </a:pPr>
            <a:r>
              <a:rPr lang="es-AR" dirty="0"/>
              <a:t>te eché un pulso y pueda más </a:t>
            </a:r>
          </a:p>
          <a:p>
            <a:pPr marL="0" indent="0">
              <a:buNone/>
            </a:pPr>
            <a:r>
              <a:rPr lang="es-AR" dirty="0"/>
              <a:t>No te rindas no te sientes a esperar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12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547614" y="764704"/>
            <a:ext cx="8229600" cy="59769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s-AR" dirty="0">
                <a:latin typeface="Calibri" pitchFamily="34" charset="0"/>
              </a:rPr>
            </a:br>
            <a:endParaRPr lang="es-AR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s-AR" dirty="0"/>
              <a:t>Si robaran el mapa del país de los sueños </a:t>
            </a:r>
            <a:br>
              <a:rPr lang="es-AR" dirty="0"/>
            </a:br>
            <a:r>
              <a:rPr lang="es-AR" dirty="0"/>
              <a:t>Siempre queda el camino que te late por dentro </a:t>
            </a:r>
            <a:br>
              <a:rPr lang="es-AR" dirty="0"/>
            </a:br>
            <a:r>
              <a:rPr lang="es-AR" dirty="0"/>
              <a:t>Si te caes te levantas, si te arrimas te espero </a:t>
            </a:r>
            <a:br>
              <a:rPr lang="es-AR" dirty="0"/>
            </a:br>
            <a:r>
              <a:rPr lang="es-AR" dirty="0"/>
              <a:t>Llegaremos a tiempo, llegaremos a tiempo… </a:t>
            </a:r>
            <a:br>
              <a:rPr lang="es-AR" dirty="0"/>
            </a:br>
            <a:endParaRPr lang="es-AR" dirty="0"/>
          </a:p>
          <a:p>
            <a:pPr marL="0" indent="0">
              <a:buNone/>
            </a:pPr>
            <a:r>
              <a:rPr lang="es-AR" dirty="0"/>
              <a:t>2° PUENTE </a:t>
            </a:r>
            <a:br>
              <a:rPr lang="es-AR" dirty="0"/>
            </a:br>
            <a:r>
              <a:rPr lang="es-AR" dirty="0"/>
              <a:t>Mejor lento que parado, desabrocha el corazón </a:t>
            </a:r>
            <a:br>
              <a:rPr lang="es-AR" dirty="0"/>
            </a:br>
            <a:r>
              <a:rPr lang="es-AR" dirty="0"/>
              <a:t>No permitas que te anuden la imaginación </a:t>
            </a:r>
            <a:br>
              <a:rPr lang="es-AR" dirty="0"/>
            </a:br>
            <a:r>
              <a:rPr lang="es-AR" dirty="0"/>
              <a:t>No te quedes aguardando a que pinte la ocasión </a:t>
            </a:r>
            <a:br>
              <a:rPr lang="es-AR" dirty="0"/>
            </a:br>
            <a:r>
              <a:rPr lang="es-AR" dirty="0"/>
              <a:t>Que la vida son dos trazos y un borrón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4708" y="-27384"/>
            <a:ext cx="6043626" cy="1399032"/>
          </a:xfrm>
        </p:spPr>
        <p:txBody>
          <a:bodyPr>
            <a:normAutofit/>
          </a:bodyPr>
          <a:lstStyle/>
          <a:p>
            <a:r>
              <a:rPr lang="es-AR" sz="4800" b="1" dirty="0">
                <a:ln>
                  <a:noFill/>
                </a:ln>
                <a:effectLst/>
              </a:rPr>
              <a:t>Corazón Sufriente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658" y="1285860"/>
            <a:ext cx="8889092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Cuando crece la oscuridad que envuelve a mi ser,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la tentación me hace caer, pues yo nací del mal.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Siempre de mí me preocupé; sólo en mi pensé.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Solo así, dentro de mí, pudo el pecado brotar.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Solo así, dentro de mí, pudo el pecado brotar.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El Señor a mí se acercó, pero no le escuché,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 le cerré mi corazón. ¡Que ignorante fui!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Yo deseé siempre buscar solo mi placer.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Así el Señor sufrió por mí, yendo de nuevo a la cruz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Así el Señor sufrió por mi, yendo de nuevo a la cruz.</a:t>
            </a:r>
            <a:endParaRPr lang="es-AR" sz="26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508096" y="214291"/>
            <a:ext cx="8229600" cy="57943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AR" sz="3000" b="1" dirty="0"/>
              <a:t>ESTRIBILLO</a:t>
            </a:r>
            <a:br>
              <a:rPr lang="es-AR" sz="3000" dirty="0"/>
            </a:br>
            <a:r>
              <a:rPr lang="es-AR" sz="3000" dirty="0"/>
              <a:t>Tengo miedo que se rompa la esperanza </a:t>
            </a:r>
            <a:br>
              <a:rPr lang="es-AR" sz="3000" dirty="0"/>
            </a:br>
            <a:r>
              <a:rPr lang="es-AR" sz="3000" dirty="0"/>
              <a:t>Que la libertad se quede sin alas </a:t>
            </a:r>
            <a:br>
              <a:rPr lang="es-AR" sz="3000" dirty="0"/>
            </a:br>
            <a:r>
              <a:rPr lang="es-AR" sz="3000" dirty="0"/>
              <a:t>Tengo miedo que haya un día sin mañana </a:t>
            </a:r>
            <a:br>
              <a:rPr lang="es-AR" sz="3000" dirty="0"/>
            </a:br>
            <a:r>
              <a:rPr lang="es-AR" sz="3000" dirty="0"/>
              <a:t>Tengo miedo de que el miedo, </a:t>
            </a:r>
          </a:p>
          <a:p>
            <a:pPr marL="0" indent="0">
              <a:buNone/>
            </a:pPr>
            <a:r>
              <a:rPr lang="es-AR" sz="3000" dirty="0"/>
              <a:t>te eché un pulso y pueda más </a:t>
            </a:r>
          </a:p>
          <a:p>
            <a:pPr marL="0" indent="0">
              <a:buNone/>
            </a:pPr>
            <a:r>
              <a:rPr lang="es-AR" sz="3000" dirty="0"/>
              <a:t>No te rindas no te sientes a esperar</a:t>
            </a:r>
          </a:p>
          <a:p>
            <a:pPr marL="0" indent="0">
              <a:buNone/>
            </a:pPr>
            <a:endParaRPr lang="es-AR" sz="3000" dirty="0"/>
          </a:p>
          <a:p>
            <a:pPr marL="0" indent="0">
              <a:buNone/>
            </a:pPr>
            <a:r>
              <a:rPr lang="es-AR" sz="3000" dirty="0"/>
              <a:t>Solo pueden contigo, si te acabas rindiendo </a:t>
            </a:r>
            <a:br>
              <a:rPr lang="es-AR" sz="3000" dirty="0"/>
            </a:br>
            <a:r>
              <a:rPr lang="es-AR" sz="3000" dirty="0"/>
              <a:t>Si disparan por fuera y te matan por dentro </a:t>
            </a:r>
            <a:br>
              <a:rPr lang="es-AR" sz="3000" dirty="0"/>
            </a:br>
            <a:r>
              <a:rPr lang="es-AR" sz="3000" dirty="0"/>
              <a:t>Llegaras cuando vayas, más allá del intento </a:t>
            </a:r>
            <a:br>
              <a:rPr lang="es-AR" sz="3000" dirty="0"/>
            </a:br>
            <a:r>
              <a:rPr lang="es-AR" sz="3000" dirty="0"/>
              <a:t>Llegaremos a tiempo, llegaremos a tiempo</a:t>
            </a:r>
          </a:p>
        </p:txBody>
      </p:sp>
      <p:grpSp>
        <p:nvGrpSpPr>
          <p:cNvPr id="7" name="3 Grupo"/>
          <p:cNvGrpSpPr/>
          <p:nvPr/>
        </p:nvGrpSpPr>
        <p:grpSpPr>
          <a:xfrm>
            <a:off x="6876206" y="5949280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93782" y="1579632"/>
            <a:ext cx="8568952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Contigo quiero caminar 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y de tu mano siempre andar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No separarme ni un instante de tu lado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En cada paso que yo doy 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quiero seguir tu dirección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Que tu palabra sea mi mapa cuando viajo</a:t>
            </a:r>
          </a:p>
          <a:p>
            <a:r>
              <a:rPr lang="es-ES" sz="29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2900" b="1" dirty="0">
                <a:solidFill>
                  <a:schemeClr val="tx2">
                    <a:lumMod val="25000"/>
                  </a:schemeClr>
                </a:solidFill>
              </a:rPr>
              <a:t>PUENTE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ha  </a:t>
            </a:r>
            <a:r>
              <a:rPr lang="es-AR" sz="2900" dirty="0" err="1">
                <a:solidFill>
                  <a:schemeClr val="tx2">
                    <a:lumMod val="25000"/>
                  </a:schemeClr>
                </a:solidFill>
              </a:rPr>
              <a:t>ha</a:t>
            </a:r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 , quiero vivirte muy de cerca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ha </a:t>
            </a:r>
            <a:r>
              <a:rPr lang="es-AR" sz="2900" dirty="0" err="1">
                <a:solidFill>
                  <a:schemeClr val="tx2">
                    <a:lumMod val="25000"/>
                  </a:schemeClr>
                </a:solidFill>
              </a:rPr>
              <a:t>ha</a:t>
            </a:r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AR" sz="2900" dirty="0" err="1">
                <a:solidFill>
                  <a:schemeClr val="tx2">
                    <a:lumMod val="25000"/>
                  </a:schemeClr>
                </a:solidFill>
              </a:rPr>
              <a:t>ha</a:t>
            </a:r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, y respirar de tu pureza</a:t>
            </a:r>
          </a:p>
          <a:p>
            <a:r>
              <a:rPr lang="es-ES" sz="2900" dirty="0">
                <a:solidFill>
                  <a:schemeClr val="tx2">
                    <a:lumMod val="10000"/>
                  </a:schemeClr>
                </a:solidFill>
              </a:rPr>
              <a:t> </a:t>
            </a:r>
            <a:endParaRPr lang="es-AR" sz="2900" dirty="0">
              <a:solidFill>
                <a:schemeClr val="tx2">
                  <a:lumMod val="10000"/>
                </a:schemeClr>
              </a:solidFill>
            </a:endParaRPr>
          </a:p>
          <a:p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1365220" y="500043"/>
            <a:ext cx="8143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CONTIGO QUIERO CAMINAR</a:t>
            </a:r>
            <a:endParaRPr lang="es-AR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5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19622" y="260648"/>
            <a:ext cx="8352928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 </a:t>
            </a:r>
            <a:endParaRPr lang="es-AR" sz="2900" dirty="0"/>
          </a:p>
          <a:p>
            <a:r>
              <a:rPr lang="es-AR" sz="29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Y asegurar mi corazón 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y conocer que tu hijo soy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Y deleitarme en tu presencia 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y no sentir jamás tu ausencia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Estar confiado de tu amor 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y no vivir más el temor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Dejando lo que me impedía , 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estar contigo cada día.</a:t>
            </a:r>
          </a:p>
          <a:p>
            <a:r>
              <a:rPr lang="es-AR" sz="2900" dirty="0" err="1">
                <a:solidFill>
                  <a:schemeClr val="tx2">
                    <a:lumMod val="25000"/>
                  </a:schemeClr>
                </a:solidFill>
              </a:rPr>
              <a:t>Haa</a:t>
            </a:r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, ha </a:t>
            </a:r>
            <a:r>
              <a:rPr lang="es-AR" sz="2900" dirty="0" err="1">
                <a:solidFill>
                  <a:schemeClr val="tx2">
                    <a:lumMod val="25000"/>
                  </a:schemeClr>
                </a:solidFill>
              </a:rPr>
              <a:t>haa</a:t>
            </a:r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AR" sz="2900" dirty="0" err="1">
                <a:solidFill>
                  <a:schemeClr val="tx2">
                    <a:lumMod val="25000"/>
                  </a:schemeClr>
                </a:solidFill>
              </a:rPr>
              <a:t>ho</a:t>
            </a:r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 ,   </a:t>
            </a:r>
            <a:r>
              <a:rPr lang="es-AR" sz="2900" dirty="0" err="1">
                <a:solidFill>
                  <a:schemeClr val="tx2">
                    <a:lumMod val="25000"/>
                  </a:schemeClr>
                </a:solidFill>
              </a:rPr>
              <a:t>hooo</a:t>
            </a:r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 na </a:t>
            </a:r>
            <a:r>
              <a:rPr lang="es-AR" sz="2900" dirty="0" err="1">
                <a:solidFill>
                  <a:schemeClr val="tx2">
                    <a:lumMod val="25000"/>
                  </a:schemeClr>
                </a:solidFill>
              </a:rPr>
              <a:t>na</a:t>
            </a:r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AR" sz="2900" dirty="0" err="1">
                <a:solidFill>
                  <a:schemeClr val="tx2">
                    <a:lumMod val="25000"/>
                  </a:schemeClr>
                </a:solidFill>
              </a:rPr>
              <a:t>na</a:t>
            </a:r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AR" sz="2900" dirty="0" err="1">
                <a:solidFill>
                  <a:schemeClr val="tx2">
                    <a:lumMod val="25000"/>
                  </a:schemeClr>
                </a:solidFill>
              </a:rPr>
              <a:t>na</a:t>
            </a:r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AR" sz="2900" dirty="0" err="1">
                <a:solidFill>
                  <a:schemeClr val="tx2">
                    <a:lumMod val="25000"/>
                  </a:schemeClr>
                </a:solidFill>
              </a:rPr>
              <a:t>naaaa</a:t>
            </a:r>
            <a:endParaRPr lang="es-AR" sz="29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AR" sz="2900" dirty="0" err="1">
                <a:solidFill>
                  <a:schemeClr val="tx2">
                    <a:lumMod val="25000"/>
                  </a:schemeClr>
                </a:solidFill>
              </a:rPr>
              <a:t>Haa</a:t>
            </a:r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, ha </a:t>
            </a:r>
            <a:r>
              <a:rPr lang="es-AR" sz="2900" dirty="0" err="1">
                <a:solidFill>
                  <a:schemeClr val="tx2">
                    <a:lumMod val="25000"/>
                  </a:schemeClr>
                </a:solidFill>
              </a:rPr>
              <a:t>haa</a:t>
            </a:r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s-AR" sz="2900" dirty="0" err="1">
                <a:solidFill>
                  <a:schemeClr val="tx2">
                    <a:lumMod val="25000"/>
                  </a:schemeClr>
                </a:solidFill>
              </a:rPr>
              <a:t>ho</a:t>
            </a:r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 ,   </a:t>
            </a:r>
            <a:r>
              <a:rPr lang="es-AR" sz="2900" dirty="0" err="1">
                <a:solidFill>
                  <a:schemeClr val="tx2">
                    <a:lumMod val="25000"/>
                  </a:schemeClr>
                </a:solidFill>
              </a:rPr>
              <a:t>hoo</a:t>
            </a:r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 na </a:t>
            </a:r>
            <a:r>
              <a:rPr lang="es-AR" sz="2900" dirty="0" err="1">
                <a:solidFill>
                  <a:schemeClr val="tx2">
                    <a:lumMod val="25000"/>
                  </a:schemeClr>
                </a:solidFill>
              </a:rPr>
              <a:t>na</a:t>
            </a:r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AR" sz="2900" dirty="0" err="1">
                <a:solidFill>
                  <a:schemeClr val="tx2">
                    <a:lumMod val="25000"/>
                  </a:schemeClr>
                </a:solidFill>
              </a:rPr>
              <a:t>na</a:t>
            </a:r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AR" sz="2900" dirty="0" err="1">
                <a:solidFill>
                  <a:schemeClr val="tx2">
                    <a:lumMod val="25000"/>
                  </a:schemeClr>
                </a:solidFill>
              </a:rPr>
              <a:t>na</a:t>
            </a:r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AR" sz="2900" dirty="0" err="1">
                <a:solidFill>
                  <a:schemeClr val="tx2">
                    <a:lumMod val="25000"/>
                  </a:schemeClr>
                </a:solidFill>
              </a:rPr>
              <a:t>naaaaa</a:t>
            </a:r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  <a:p>
            <a:r>
              <a:rPr lang="es-AR" sz="2400" dirty="0">
                <a:solidFill>
                  <a:schemeClr val="tx2">
                    <a:lumMod val="1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5176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0262" y="65956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900" dirty="0"/>
              <a:t> </a:t>
            </a:r>
            <a:endParaRPr lang="es-AR" sz="2900" dirty="0"/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Contigo quiero caminar, 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y junto a ti siempre habitar,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Anhelo estar en el calor de tu regazo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Que tus palabras y tu voz 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sean mi compás mi dirección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Y ser oveja que al andar siga tus pasos</a:t>
            </a:r>
          </a:p>
          <a:p>
            <a:r>
              <a:rPr lang="es-ES" sz="29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PUENTE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ha  </a:t>
            </a:r>
            <a:r>
              <a:rPr lang="es-AR" sz="2900" dirty="0" err="1">
                <a:solidFill>
                  <a:schemeClr val="tx2">
                    <a:lumMod val="25000"/>
                  </a:schemeClr>
                </a:solidFill>
              </a:rPr>
              <a:t>ha</a:t>
            </a:r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 , quiero vivirte muy de cerca</a:t>
            </a:r>
          </a:p>
          <a:p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ha </a:t>
            </a:r>
            <a:r>
              <a:rPr lang="es-AR" sz="2900" dirty="0" err="1">
                <a:solidFill>
                  <a:schemeClr val="tx2">
                    <a:lumMod val="25000"/>
                  </a:schemeClr>
                </a:solidFill>
              </a:rPr>
              <a:t>ha</a:t>
            </a:r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AR" sz="2900" dirty="0" err="1">
                <a:solidFill>
                  <a:schemeClr val="tx2">
                    <a:lumMod val="25000"/>
                  </a:schemeClr>
                </a:solidFill>
              </a:rPr>
              <a:t>ha</a:t>
            </a:r>
            <a:r>
              <a:rPr lang="es-AR" sz="2900" dirty="0">
                <a:solidFill>
                  <a:schemeClr val="tx2">
                    <a:lumMod val="25000"/>
                  </a:schemeClr>
                </a:solidFill>
              </a:rPr>
              <a:t>, y respirar de tu pureza</a:t>
            </a:r>
          </a:p>
          <a:p>
            <a:r>
              <a:rPr lang="es-ES" dirty="0">
                <a:solidFill>
                  <a:schemeClr val="tx2">
                    <a:lumMod val="10000"/>
                  </a:schemeClr>
                </a:solidFill>
              </a:rPr>
              <a:t> </a:t>
            </a:r>
            <a:endParaRPr lang="es-AR" dirty="0">
              <a:solidFill>
                <a:schemeClr val="tx2">
                  <a:lumMod val="10000"/>
                </a:schemeClr>
              </a:solidFill>
            </a:endParaRPr>
          </a:p>
          <a:p>
            <a:endParaRPr lang="es-ES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876206" y="5661248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754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19622" y="1916832"/>
            <a:ext cx="82089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Ha sido largo el viaje pero al fin llegué 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La luz llego a mis ojos aunque lo dude 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Fueron muchos valles de inseguridad 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Los que cruce 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Fueron muchos días de tanto dudar 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Pero al fin llegue, Llegue a entender </a:t>
            </a:r>
          </a:p>
          <a:p>
            <a:r>
              <a:rPr lang="es-AR" dirty="0">
                <a:solidFill>
                  <a:schemeClr val="tx2">
                    <a:lumMod val="10000"/>
                  </a:schemeClr>
                </a:solidFill>
              </a:rPr>
              <a:t> </a:t>
            </a: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93914" y="214291"/>
            <a:ext cx="53324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UN LARGO VIAJE</a:t>
            </a:r>
            <a:endParaRPr lang="es-AR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14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08096" y="428604"/>
            <a:ext cx="100811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600" dirty="0"/>
              <a:t> </a:t>
            </a:r>
          </a:p>
          <a:p>
            <a:r>
              <a:rPr lang="es-AR" sz="36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Que para esta hora eh llegado 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para este tiempo nací 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En sus propósitos eternos yo me vi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Para esta hora eh llegado 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aunque me ha costado creer 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Entre sus planes para hoy,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me encontré… </a:t>
            </a:r>
          </a:p>
          <a:p>
            <a:r>
              <a:rPr lang="es-AR" dirty="0">
                <a:solidFill>
                  <a:schemeClr val="tx2">
                    <a:lumMod val="1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28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29154" y="1124745"/>
            <a:ext cx="87154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600" dirty="0"/>
              <a:t> 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Y nunca imagine que dentro de su amor 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Y dentro de sus planes me encontraba yo 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Fueron muchas veces que la timidez, 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me lo impidió 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Fueron muchos días de tanto dudar 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Pero al fin llegue, Llegue a entender 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32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136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75606" y="980728"/>
            <a:ext cx="83582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6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Que para esta hora eh llegado 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para este tiempo nací 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En sus propósitos eternos yo me vi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Para esta hora eh llegado 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aunque me ha costado creer 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Entre sus planes para hoy,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 me encontré… </a:t>
            </a:r>
          </a:p>
          <a:p>
            <a:r>
              <a:rPr lang="es-AR" dirty="0">
                <a:solidFill>
                  <a:schemeClr val="tx2">
                    <a:lumMod val="10000"/>
                  </a:schemeClr>
                </a:solidFill>
              </a:rPr>
              <a:t> </a:t>
            </a:r>
          </a:p>
        </p:txBody>
      </p:sp>
      <p:grpSp>
        <p:nvGrpSpPr>
          <p:cNvPr id="6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7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9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65220" y="1285861"/>
            <a:ext cx="8460432" cy="51090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Estar contigo es como tocar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el cielo con las manos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Con un sol de un primer día en verano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como en un cuento, estar contigo... </a:t>
            </a:r>
          </a:p>
          <a:p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Estar contigo desvelando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uno por uno tus secretos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descubriendo todo lo que llevas dentro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lo dejo todo por un momento estar contigo </a:t>
            </a:r>
          </a:p>
          <a:p>
            <a:r>
              <a:rPr lang="es-AR" sz="2800" dirty="0">
                <a:solidFill>
                  <a:schemeClr val="tx2">
                    <a:lumMod val="10000"/>
                  </a:schemeClr>
                </a:solidFill>
              </a:rPr>
              <a:t> </a:t>
            </a: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722543" y="428605"/>
            <a:ext cx="45656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ESTAR CONTIGO</a:t>
            </a:r>
            <a:endParaRPr lang="es-AR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65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06" y="116633"/>
            <a:ext cx="931800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chemeClr val="tx2">
                    <a:lumMod val="25000"/>
                  </a:schemeClr>
                </a:solidFill>
              </a:rPr>
              <a:t>PUENTE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Yo siento que tu compañía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es el mejor regalo que me dio la vida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la fuerza que me empuja a seguir adelante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de todo lo que tengo es lo más importante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28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Estar contigo es como un sueño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del que no quiero despertar,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cierro los ojos y no estas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Vivir contigo es mi deseo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es todo lo que quiero hacer 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y a tu lado puedo ser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solo yo mismo (solo yo misma)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solo yo mismo (solo yo mismo) </a:t>
            </a:r>
          </a:p>
          <a:p>
            <a:r>
              <a:rPr lang="es-AR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endParaRPr lang="es-AR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0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259582" y="404814"/>
            <a:ext cx="8640960" cy="61928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>
                <a:latin typeface="+mj-lt"/>
              </a:rPr>
              <a:t>Para al fin poder restaurar la larga oscuridad,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Él recorrió tierras sin fin, desiertos de dolor.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El me buscó aun cuando yo merecí morir.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¿Cómo podré corresponder a tanta gracia y amor?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¿Cómo podré corresponder a tanta gracia y amor?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 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Para derrotar el poder del reino de maldad,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buscando fui a mi Señor, el novio celestial.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Yo soporté hambre y dolor, siempre en soledad.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Ahora por fin lo encontré y El consuela mi ser.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Ahora por fin lo encontré y El consuela mi ser.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b="1" dirty="0">
                <a:solidFill>
                  <a:srgbClr val="000000"/>
                </a:solidFill>
              </a:rPr>
              <a:t> </a:t>
            </a:r>
            <a:endParaRPr lang="es-AR" b="1" dirty="0">
              <a:solidFill>
                <a:srgbClr val="000000"/>
              </a:solidFill>
            </a:endParaRPr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58986" y="620688"/>
            <a:ext cx="96018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/>
              <a:t> 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Estar contigo es que cada día sea diferente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siempre hay algo que consigue sorprenderme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es como un juego que me divierte estar contigo </a:t>
            </a:r>
          </a:p>
          <a:p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AR" sz="2800" b="1" dirty="0">
                <a:solidFill>
                  <a:schemeClr val="tx2">
                    <a:lumMod val="25000"/>
                  </a:schemeClr>
                </a:solidFill>
              </a:rPr>
              <a:t>PUENTE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Yo siento que tu compañía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es el mejor regalo que me dio la vida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la fuerza que me empuja a seguir adelante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de todo lo que tengo es lo más importante </a:t>
            </a:r>
          </a:p>
          <a:p>
            <a:r>
              <a:rPr lang="es-AR" dirty="0">
                <a:solidFill>
                  <a:schemeClr val="tx2">
                    <a:lumMod val="10000"/>
                  </a:schemeClr>
                </a:solidFill>
              </a:rPr>
              <a:t> 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1907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36724" y="214290"/>
            <a:ext cx="778674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/>
              <a:t> 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AR" sz="36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Estar contigo es como un sueño 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del que no quiero despertar , 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cierro los ojos y no estas 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Vivir contigo es mi deseo 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es todo lo que quiero hacer  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y a tu lado puedo ser 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solo yo mismo (solo yo misma) 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solo yo mismo (solo yo mismo) </a:t>
            </a: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5" name="3 Grupo"/>
          <p:cNvGrpSpPr/>
          <p:nvPr/>
        </p:nvGrpSpPr>
        <p:grpSpPr>
          <a:xfrm>
            <a:off x="7020222" y="5877272"/>
            <a:ext cx="1584176" cy="648072"/>
            <a:chOff x="5868144" y="5517232"/>
            <a:chExt cx="1584176" cy="648072"/>
          </a:xfrm>
        </p:grpSpPr>
        <p:sp>
          <p:nvSpPr>
            <p:cNvPr id="7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695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93782" y="1285861"/>
            <a:ext cx="88582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Aunque es el mismo cielo y es el mismo sol 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son las mismas calles pero yo no soy, 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no soy el mismo. 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Y como un turista puedo caminar 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descubriendo cosas nuevas al andar 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porque estás conmigo. 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PUENTE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Por qué estás conmigo empiezo a descubrir 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las cosas sencillas que antes no viví. </a:t>
            </a:r>
          </a:p>
          <a:p>
            <a:r>
              <a:rPr lang="es-AR" sz="2800" dirty="0">
                <a:solidFill>
                  <a:schemeClr val="tx2">
                    <a:lumMod val="10000"/>
                  </a:schemeClr>
                </a:solidFill>
              </a:rPr>
              <a:t> 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293914" y="285729"/>
            <a:ext cx="54435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EL MISMO CIELO</a:t>
            </a:r>
            <a:endParaRPr lang="es-AR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98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59582" y="476672"/>
            <a:ext cx="85689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La voz del mar y las estrellas que hablan tanto de ti la voz que grita en el silencio que me quieres aquí cerca de ti.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El beso tuyo y cada gota que me moja al andar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la luz que fluye en el sonido de un pequeño al llorar. Me haces vivir, me haces reír, y respirar.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Aunque estabas conmigo no pude entender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que estaba rodeado de tanto placer de tantos motivos. Y de mi rutina tuve que salir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para detenerme y verte sonreír y sentirme viva.</a:t>
            </a: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5" name="3 Grupo"/>
          <p:cNvGrpSpPr/>
          <p:nvPr/>
        </p:nvGrpSpPr>
        <p:grpSpPr>
          <a:xfrm>
            <a:off x="6876206" y="5877272"/>
            <a:ext cx="1584176" cy="648072"/>
            <a:chOff x="5868144" y="5517232"/>
            <a:chExt cx="1584176" cy="648072"/>
          </a:xfrm>
        </p:grpSpPr>
        <p:sp>
          <p:nvSpPr>
            <p:cNvPr id="7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6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73643" y="242355"/>
            <a:ext cx="4513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PENSABA EN TI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389079" y="1628800"/>
            <a:ext cx="939653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>
                <a:solidFill>
                  <a:schemeClr val="tx2">
                    <a:lumMod val="25000"/>
                  </a:schemeClr>
                </a:solidFill>
              </a:rPr>
              <a:t>Hoy me desperté con un concierto, con el sol </a:t>
            </a:r>
            <a:br>
              <a:rPr lang="es-MX" sz="25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500" dirty="0">
                <a:solidFill>
                  <a:schemeClr val="tx2">
                    <a:lumMod val="25000"/>
                  </a:schemeClr>
                </a:solidFill>
              </a:rPr>
              <a:t>Aunque había silencio se escuchaba una canción </a:t>
            </a:r>
            <a:br>
              <a:rPr lang="es-MX" sz="25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500" dirty="0">
                <a:solidFill>
                  <a:schemeClr val="tx2">
                    <a:lumMod val="25000"/>
                  </a:schemeClr>
                </a:solidFill>
              </a:rPr>
              <a:t>Llena de colores y de luz </a:t>
            </a:r>
            <a:br>
              <a:rPr lang="es-MX" sz="25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500" dirty="0">
                <a:solidFill>
                  <a:schemeClr val="tx2">
                    <a:lumMod val="25000"/>
                  </a:schemeClr>
                </a:solidFill>
              </a:rPr>
              <a:t>Pues pensaba en ti, pensaba en ti. </a:t>
            </a:r>
            <a:br>
              <a:rPr lang="es-MX" sz="25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500" dirty="0">
                <a:solidFill>
                  <a:schemeClr val="tx2">
                    <a:lumMod val="25000"/>
                  </a:schemeClr>
                </a:solidFill>
              </a:rPr>
              <a:t>Fueron melodías que escucho mi corazón </a:t>
            </a:r>
            <a:br>
              <a:rPr lang="es-MX" sz="25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500" dirty="0">
                <a:solidFill>
                  <a:schemeClr val="tx2">
                    <a:lumMod val="25000"/>
                  </a:schemeClr>
                </a:solidFill>
              </a:rPr>
              <a:t>La creación a ti cantaba al unisonó</a:t>
            </a:r>
            <a:br>
              <a:rPr lang="es-MX" sz="25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500" dirty="0">
                <a:solidFill>
                  <a:schemeClr val="tx2">
                    <a:lumMod val="25000"/>
                  </a:schemeClr>
                </a:solidFill>
              </a:rPr>
              <a:t>Anunciando al rey de la creación </a:t>
            </a:r>
            <a:br>
              <a:rPr lang="es-MX" sz="25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500" dirty="0">
                <a:solidFill>
                  <a:schemeClr val="tx2">
                    <a:lumMod val="25000"/>
                  </a:schemeClr>
                </a:solidFill>
              </a:rPr>
              <a:t>Pues pensaba en ti, pensaba en ti. </a:t>
            </a:r>
            <a:br>
              <a:rPr lang="es-MX" sz="2400" dirty="0"/>
            </a:br>
            <a:br>
              <a:rPr lang="es-MX" sz="2000" dirty="0"/>
            </a:br>
            <a:br>
              <a:rPr lang="es-MX" dirty="0"/>
            </a:br>
            <a:br>
              <a:rPr lang="es-MX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66467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19622" y="980728"/>
            <a:ext cx="80648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MX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Uno mi voz al concierto de voces que cantan, Te quiero adorar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Canto de tus maravillas, 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tu misericordia,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De tu gran amor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Quiero con esta canción y desde mi corazón.  Darte el honor.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2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591" y="2492896"/>
            <a:ext cx="102193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Hoy me desperté escuchando una potente voz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Un lenguaje sin palabras anunciando a Dios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De un extremo al otro resonó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Era la creación, toda la creación.</a:t>
            </a:r>
            <a:r>
              <a:rPr lang="es-MX" sz="3200" dirty="0"/>
              <a:t> </a:t>
            </a:r>
            <a:br>
              <a:rPr lang="es-MX" sz="1600" dirty="0"/>
            </a:br>
            <a:br>
              <a:rPr lang="es-MX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602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598" y="1556793"/>
            <a:ext cx="101531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MX" sz="1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Uno mi voz al concierto de voces que cantan, </a:t>
            </a:r>
          </a:p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Te quiero adorar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Canto de tus maravillas, tu misericordia,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De tu gran amor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Quiero con esta canción y desde mi corazón.  </a:t>
            </a:r>
          </a:p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Darte el honor.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5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824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909621" y="1013896"/>
            <a:ext cx="89719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000" dirty="0">
                <a:solidFill>
                  <a:schemeClr val="tx2">
                    <a:lumMod val="25000"/>
                  </a:schemeClr>
                </a:solidFill>
              </a:rPr>
              <a:t>Mi vida controlé creí saberlo todo </a:t>
            </a:r>
            <a:br>
              <a:rPr lang="es-MX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000" dirty="0">
                <a:solidFill>
                  <a:schemeClr val="tx2">
                    <a:lumMod val="25000"/>
                  </a:schemeClr>
                </a:solidFill>
              </a:rPr>
              <a:t>Así seguí a mi corazón </a:t>
            </a:r>
          </a:p>
          <a:p>
            <a:r>
              <a:rPr lang="es-MX" sz="3000" dirty="0">
                <a:solidFill>
                  <a:schemeClr val="tx2">
                    <a:lumMod val="25000"/>
                  </a:schemeClr>
                </a:solidFill>
              </a:rPr>
              <a:t>más el me Trajo aquí </a:t>
            </a:r>
            <a:br>
              <a:rPr lang="es-MX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000" dirty="0">
                <a:solidFill>
                  <a:schemeClr val="tx2">
                    <a:lumMod val="25000"/>
                  </a:schemeClr>
                </a:solidFill>
              </a:rPr>
              <a:t>Luche y me rebele </a:t>
            </a:r>
          </a:p>
          <a:p>
            <a:r>
              <a:rPr lang="es-MX" sz="3000" dirty="0">
                <a:solidFill>
                  <a:schemeClr val="tx2">
                    <a:lumMod val="25000"/>
                  </a:schemeClr>
                </a:solidFill>
              </a:rPr>
              <a:t>te impuse mis Anhelos, </a:t>
            </a:r>
            <a:br>
              <a:rPr lang="es-MX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000" dirty="0">
                <a:solidFill>
                  <a:schemeClr val="tx2">
                    <a:lumMod val="25000"/>
                  </a:schemeClr>
                </a:solidFill>
              </a:rPr>
              <a:t>Tu amor mi orgullo </a:t>
            </a:r>
          </a:p>
          <a:p>
            <a:r>
              <a:rPr lang="es-MX" sz="3000" dirty="0">
                <a:solidFill>
                  <a:schemeClr val="tx2">
                    <a:lumMod val="25000"/>
                  </a:schemeClr>
                </a:solidFill>
              </a:rPr>
              <a:t>quebranto tu luz Me hará vivir </a:t>
            </a:r>
          </a:p>
          <a:p>
            <a:endParaRPr lang="es-MX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</a:p>
          <a:p>
            <a:r>
              <a:rPr lang="es-MX" sz="3000" dirty="0">
                <a:solidFill>
                  <a:schemeClr val="tx2">
                    <a:lumMod val="25000"/>
                  </a:schemeClr>
                </a:solidFill>
              </a:rPr>
              <a:t>Tu Dios tienes un plan lo entenderé </a:t>
            </a:r>
            <a:br>
              <a:rPr lang="es-MX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000" dirty="0">
                <a:solidFill>
                  <a:schemeClr val="tx2">
                    <a:lumMod val="25000"/>
                  </a:schemeClr>
                </a:solidFill>
              </a:rPr>
              <a:t>Ya nada voy a cuestionar </a:t>
            </a:r>
            <a:br>
              <a:rPr lang="es-MX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000" dirty="0">
                <a:solidFill>
                  <a:schemeClr val="tx2">
                    <a:lumMod val="25000"/>
                  </a:schemeClr>
                </a:solidFill>
              </a:rPr>
              <a:t>Pues tu Dios tiene un plan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63638" y="4509120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br>
              <a:rPr lang="es-MX" sz="2400" dirty="0"/>
            </a:br>
            <a:endParaRPr lang="es-AR" sz="2400" dirty="0"/>
          </a:p>
        </p:txBody>
      </p:sp>
      <p:sp>
        <p:nvSpPr>
          <p:cNvPr id="5" name="4 Rectángulo"/>
          <p:cNvSpPr/>
          <p:nvPr/>
        </p:nvSpPr>
        <p:spPr>
          <a:xfrm>
            <a:off x="1936724" y="214291"/>
            <a:ext cx="7286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DIOS TIENE UN PLAN</a:t>
            </a:r>
          </a:p>
        </p:txBody>
      </p:sp>
    </p:spTree>
    <p:extLst>
      <p:ext uri="{BB962C8B-B14F-4D97-AF65-F5344CB8AC3E}">
        <p14:creationId xmlns:p14="http://schemas.microsoft.com/office/powerpoint/2010/main" val="3257174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95686" y="188641"/>
            <a:ext cx="583264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Si mi alma haz de probar </a:t>
            </a:r>
          </a:p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no entiendo los motivos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Tal vez si aprendo la lección, </a:t>
            </a:r>
          </a:p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vendrá la madures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La meta hay que alcanzar </a:t>
            </a:r>
          </a:p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con fe será sencillo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Si quiero hacer lo que es mejor</a:t>
            </a:r>
          </a:p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te tengo que creer</a:t>
            </a:r>
            <a:r>
              <a:rPr lang="es-MX" sz="26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endParaRPr lang="es-MX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8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</a:p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Tu Dios tienes un plan lo entenderé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Ya nada voy a cuestionar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Pues tu Dios tiene un plan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endParaRPr lang="es-AR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195686" y="4196114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br>
              <a:rPr lang="es-MX" sz="2400" dirty="0"/>
            </a:b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86592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870076" y="549275"/>
            <a:ext cx="8281987" cy="57594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La alegría eterna de Dios siento fluir en mi.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Puedo vivir y contemplar la gloria celestial.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Antes el mal me envenenó; iba a morir.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Pero al fin en Su amor, la nueva vida encontré.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Pero al fin en Su amor, la nueva vida encontré.</a:t>
            </a:r>
            <a:endParaRPr lang="es-AR" sz="2600" dirty="0">
              <a:latin typeface="+mj-lt"/>
            </a:endParaRPr>
          </a:p>
          <a:p>
            <a:pPr>
              <a:buNone/>
            </a:pPr>
            <a:endParaRPr lang="es-MX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Oh, mi amada novia, al fin llegaste junto a mí.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Sin descansar, seguiste tú, siempre en soledad.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¡Que bella estás, que hermosa es tu fidelidad!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Sufriste por perseverar, y hoy llegaste a mi.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Sufriste por perseverar, y hoy llegaste a mi.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b="1" dirty="0">
                <a:solidFill>
                  <a:srgbClr val="000000"/>
                </a:solidFill>
              </a:rPr>
              <a:t> </a:t>
            </a:r>
            <a:endParaRPr lang="es-AR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7654" y="764705"/>
            <a:ext cx="734481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tx2">
                    <a:lumMod val="25000"/>
                  </a:schemeClr>
                </a:solidFill>
              </a:rPr>
              <a:t>CODA</a:t>
            </a:r>
            <a:br>
              <a:rPr lang="es-MX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En una nube el cielo imaginar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y como un ave quise yo surcarlo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mas fuiste tú quien me enseñó a volar  </a:t>
            </a:r>
          </a:p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Si a tu vos atiendo de ti aprendo </a:t>
            </a:r>
          </a:p>
          <a:p>
            <a:endParaRPr lang="es-MX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8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</a:p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Pues Tu Dios tienes un plan lo entenderé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Ya nada voy a cuestionar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Sé que al final responderás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Tu Dios tienes un plan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MX" sz="2800" b="1" dirty="0">
              <a:solidFill>
                <a:schemeClr val="bg1">
                  <a:lumMod val="50000"/>
                </a:schemeClr>
              </a:solidFill>
            </a:endParaRPr>
          </a:p>
          <a:p>
            <a:br>
              <a:rPr lang="es-MX" dirty="0"/>
            </a:br>
            <a:endParaRPr lang="es-MX" dirty="0"/>
          </a:p>
        </p:txBody>
      </p:sp>
      <p:grpSp>
        <p:nvGrpSpPr>
          <p:cNvPr id="5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62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722410" y="1500175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Quiero llevarte a todo lugar conmigo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Quiero que entre la gente seas conocido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Yo de Ti no me avergüenzo, eres mi Dios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Quiero llevar tu voz por todo camino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Y de tu amor hablar con desconocidos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Al lugar donde trabajo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A la escuela y donde viajo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Te quiero llevar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AR" dirty="0"/>
              <a:t> 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293914" y="357168"/>
            <a:ext cx="60007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 HAY PAREDES</a:t>
            </a:r>
          </a:p>
          <a:p>
            <a:pPr lvl="0"/>
            <a:endParaRPr lang="es-AR" sz="2400" dirty="0">
              <a:solidFill>
                <a:srgbClr val="D6ECFF">
                  <a:lumMod val="25000"/>
                </a:srgbClr>
              </a:solidFill>
            </a:endParaRPr>
          </a:p>
          <a:p>
            <a:pPr lvl="0"/>
            <a:r>
              <a:rPr lang="es-AR" sz="2400" b="1" dirty="0">
                <a:solidFill>
                  <a:srgbClr val="D6ECFF">
                    <a:lumMod val="25000"/>
                  </a:srgbClr>
                </a:solidFill>
              </a:rPr>
              <a:t> </a:t>
            </a:r>
            <a:endParaRPr lang="es-AR" sz="2400" dirty="0">
              <a:solidFill>
                <a:srgbClr val="D6ECFF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58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35646" y="764705"/>
            <a:ext cx="76683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AR" sz="30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</a:p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Fuera del templo y la religión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Por todo el pueblo y toda región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Entre las gentes que vagan hoy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Sin rumbo fijo sin dirección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Entre las plazas de mi ciudad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En donde hay tanta necesidad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Por todas partes te llevare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Pues no hay paredes que te puedan esconder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AR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63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647" y="980729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Quiero que en todas partes estés conmigo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En mis conversaciones con mis amigos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Quiero que tú seas el centro de atención</a:t>
            </a:r>
          </a:p>
          <a:p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Quiero que seas el punto de referencia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Y caminar consiente de tu presencia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Al hacer un comentario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En mis platicas a diario tú debes estar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A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5953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051670" y="260648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</a:p>
          <a:p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Fuera del templo y la religión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Por todo el pueblo y toda región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Entre las gentes que vagan hoy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Sin rumbo fijo sin dirección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Entre las plazas de mi ciudad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En donde hay tanta necesidad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Por todas partes te llevare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Pues no hay paredes que te puedan esconder</a:t>
            </a:r>
          </a:p>
          <a:p>
            <a:endParaRPr lang="es-MX" sz="2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800" b="1" dirty="0">
                <a:solidFill>
                  <a:schemeClr val="tx2">
                    <a:lumMod val="25000"/>
                  </a:schemeClr>
                </a:solidFill>
              </a:rPr>
              <a:t>PUENTE</a:t>
            </a:r>
          </a:p>
          <a:p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Mi amigo siempre tu serás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Conmigo siempre tu estarás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Conmigo yo te llevare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A cualquier lugar</a:t>
            </a:r>
            <a:endParaRPr lang="es-AR" sz="24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51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293782" y="1285861"/>
            <a:ext cx="86409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Ya no importa cada noche que espere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Cada calle o laberinto que crucé </a:t>
            </a:r>
          </a:p>
          <a:p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Porque el cielo ha conspirado en mi favor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Y en un segundo de rendirme te encontré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Sin tu amor 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el corazón se me desarma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Me haces bien, 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Enciendes luces en mi alma </a:t>
            </a:r>
            <a:br>
              <a:rPr lang="es-MX" dirty="0">
                <a:solidFill>
                  <a:schemeClr val="bg1">
                    <a:lumMod val="50000"/>
                  </a:schemeClr>
                </a:solidFill>
              </a:rPr>
            </a:br>
            <a:endParaRPr lang="es-A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79798" y="357167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CREO EN TI</a:t>
            </a:r>
            <a:endParaRPr lang="es-AR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02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75606" y="692697"/>
            <a:ext cx="82809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MX" sz="1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AR" sz="32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AR" sz="1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Creo en ti Y en este amor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Que me ha vuelto indestructible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Que detuvo mi caída libre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Creo en ti Y mi dolor 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Se quedó kilómetros atrás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Y mis fantasmas hoy por fin están en paz</a:t>
            </a:r>
            <a:r>
              <a:rPr lang="es-MX" sz="320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br>
              <a:rPr lang="es-MX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s-MX" dirty="0"/>
            </a:br>
            <a:r>
              <a:rPr lang="es-AR" b="1" dirty="0"/>
              <a:t> 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9758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19622" y="1052737"/>
            <a:ext cx="83529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El pasado es un mal sueño que acabo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Un incendio que en tus brazos se apagó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Cuando estaba a medio paso de caer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Mis silencios se encontraron con tu voz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Te seguí y rescribiste mi futuro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Es aquí mi único lugar seguro</a:t>
            </a:r>
            <a:r>
              <a:rPr lang="es-MX" sz="320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br>
              <a:rPr lang="es-MX" sz="3200" dirty="0"/>
            </a:br>
            <a:br>
              <a:rPr lang="es-MX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194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439602" y="692697"/>
            <a:ext cx="82809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MX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AR" sz="32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AR" sz="1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Creo en ti Y en este amor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Que me ha vuelto indestructible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Que detuvo mi caída libre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Creo en ti Y mi dolor 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Se quedó kilómetros atrás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Y mis fantasmas hoy por fin están en paz</a:t>
            </a:r>
            <a:r>
              <a:rPr lang="es-MX" sz="320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br>
              <a:rPr lang="es-MX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s-MX" dirty="0"/>
            </a:br>
            <a:r>
              <a:rPr lang="es-AR" b="1" dirty="0"/>
              <a:t> </a:t>
            </a:r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7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" name="5 CuadroTexto">
              <a:hlinkClick r:id="rId3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33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79534" y="1214423"/>
            <a:ext cx="74705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La soledad se hace carne en mí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y la noche parece un desierto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pero llegas tú con tu inmensa luz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y te declaras dueña de mis sueños.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El tiempo viste un color azul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parecido a un suspiro del cielo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de solo saber que te voy a ver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y a regalarte todos mis momentos</a:t>
            </a:r>
            <a:r>
              <a:rPr lang="es-MX" sz="320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br>
              <a:rPr lang="es-MX" dirty="0">
                <a:solidFill>
                  <a:schemeClr val="bg1"/>
                </a:solidFill>
              </a:rPr>
            </a:br>
            <a:r>
              <a:rPr lang="es-AR" dirty="0">
                <a:solidFill>
                  <a:schemeClr val="bg1"/>
                </a:solidFill>
              </a:rPr>
              <a:t> </a:t>
            </a:r>
          </a:p>
          <a:p>
            <a:r>
              <a:rPr lang="es-AR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008294" y="285728"/>
            <a:ext cx="435771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 LLAVE</a:t>
            </a:r>
            <a:endParaRPr lang="es-AR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s-AR" sz="2800" dirty="0">
                <a:solidFill>
                  <a:srgbClr val="D6ECFF">
                    <a:lumMod val="25000"/>
                  </a:srgb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77452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150906" y="1142984"/>
            <a:ext cx="9429816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Ven, cantemos himnos de paz por la eternidad.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Siento un amor, un nuevo amor, creciendo en mi ser.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Viene de Dios; brotando está en mi corazón.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Todo mi amor te quiero dar, mi puro amor celestial.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Todo mi amor te quiero dar, mi puro amor celestial.</a:t>
            </a:r>
            <a:endParaRPr lang="es-AR" sz="2600" dirty="0">
              <a:latin typeface="+mj-lt"/>
            </a:endParaRPr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35646" y="188640"/>
            <a:ext cx="774923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MX" sz="2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AR" sz="32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V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as a verme llegar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y vas a oír mi canción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vas a entrar sin pedirme la llave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la distancia y el tiempo no saben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la falta que le haces a mi corazón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Porque puedo callar mis palabras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para oírte en el viento hablar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porque puedo soñar para verte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y tenerte aún sin soñar </a:t>
            </a:r>
            <a:br>
              <a:rPr lang="es-MX" sz="20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MX" sz="2000" dirty="0"/>
            </a:br>
            <a:endParaRPr lang="es-AR" sz="2000" dirty="0"/>
          </a:p>
        </p:txBody>
      </p:sp>
      <p:grpSp>
        <p:nvGrpSpPr>
          <p:cNvPr id="5" name="3 Grupo"/>
          <p:cNvGrpSpPr/>
          <p:nvPr/>
        </p:nvGrpSpPr>
        <p:grpSpPr>
          <a:xfrm>
            <a:off x="7020222" y="5733256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84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691630" y="1988840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Orgullo sin fin,</a:t>
            </a:r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Palabras de amor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Sincera confianza en ti</a:t>
            </a:r>
          </a:p>
          <a:p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Milagros de amor Pudiste hacer 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Sonrisas en el corazón 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es-AR" sz="3200" dirty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s-MX" sz="320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es-AR" sz="3200" dirty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651104" y="571481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ERES TÚ EL MEJOR </a:t>
            </a:r>
            <a:endParaRPr lang="es-AR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44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14" y="116632"/>
            <a:ext cx="784887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chemeClr val="tx2">
                    <a:lumMod val="25000"/>
                  </a:schemeClr>
                </a:solidFill>
              </a:rPr>
              <a:t>PUENTE</a:t>
            </a:r>
            <a:endParaRPr lang="es-AR" sz="3200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Lo puedes logras, Lo puedes vivir 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Si tu amor es real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Valiente y audaz, Coraje de fe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Eres tú el mejor</a:t>
            </a:r>
          </a:p>
          <a:p>
            <a:endParaRPr lang="es-MX" sz="3200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200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Siento, vuelo 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Con la emoción de los dos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Vivo, sueño 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junto al poder del amor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Es un sueño hecho realidad 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Las estrellas bajaran</a:t>
            </a:r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Una vez más</a:t>
            </a:r>
          </a:p>
          <a:p>
            <a:endParaRPr lang="es-AR" sz="3200" dirty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822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29581" y="941140"/>
            <a:ext cx="73803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Coraje en tu ser</a:t>
            </a:r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Puedo yo ver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Dentro de tu corazón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Nunca podrás Dejarte vencer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Contigo todo lo puedo</a:t>
            </a:r>
          </a:p>
          <a:p>
            <a:endParaRPr lang="es-MX" sz="3200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b="1" dirty="0">
                <a:solidFill>
                  <a:schemeClr val="tx2">
                    <a:lumMod val="25000"/>
                  </a:schemeClr>
                </a:solidFill>
              </a:rPr>
              <a:t>PUENTE</a:t>
            </a:r>
            <a:endParaRPr lang="es-AR" sz="3200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Lo puedes logras, Lo puedes vivir Si tu amor es real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Valiente y audaz, Coraje de fe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Eres tú el mejor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sz="3200" dirty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46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27636" y="526028"/>
            <a:ext cx="101171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1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100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100" dirty="0">
                <a:solidFill>
                  <a:schemeClr val="tx2">
                    <a:lumMod val="25000"/>
                  </a:schemeClr>
                </a:solidFill>
              </a:rPr>
              <a:t>Siento, vuelo </a:t>
            </a:r>
            <a:endParaRPr lang="es-AR" sz="31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100" dirty="0">
                <a:solidFill>
                  <a:schemeClr val="tx2">
                    <a:lumMod val="25000"/>
                  </a:schemeClr>
                </a:solidFill>
              </a:rPr>
              <a:t>Con la emoción de los dos</a:t>
            </a:r>
            <a:endParaRPr lang="es-AR" sz="31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100" dirty="0">
                <a:solidFill>
                  <a:schemeClr val="tx2">
                    <a:lumMod val="25000"/>
                  </a:schemeClr>
                </a:solidFill>
              </a:rPr>
              <a:t>Vivo, sueño junto al poder del amor</a:t>
            </a:r>
            <a:endParaRPr lang="es-AR" sz="31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100" dirty="0">
                <a:solidFill>
                  <a:schemeClr val="tx2">
                    <a:lumMod val="25000"/>
                  </a:schemeClr>
                </a:solidFill>
              </a:rPr>
              <a:t>Es un sueño hecho realidad </a:t>
            </a:r>
            <a:endParaRPr lang="es-AR" sz="31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100" dirty="0">
                <a:solidFill>
                  <a:schemeClr val="tx2">
                    <a:lumMod val="25000"/>
                  </a:schemeClr>
                </a:solidFill>
              </a:rPr>
              <a:t>Las estrellas bajaran Una vez más</a:t>
            </a:r>
          </a:p>
          <a:p>
            <a:endParaRPr lang="es-MX" sz="3100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b="1" dirty="0">
                <a:solidFill>
                  <a:schemeClr val="tx2">
                    <a:lumMod val="25000"/>
                  </a:schemeClr>
                </a:solidFill>
              </a:rPr>
              <a:t>CODA</a:t>
            </a:r>
            <a:endParaRPr lang="es-AR" sz="3200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No pudimos comprender 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La esencia de tu ser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sz="3100" dirty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42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051670" y="1484785"/>
            <a:ext cx="47525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Como un destello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Llegaste a mi vida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Encendiendo la llama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De mi corazón.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Todos mis sueños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Se habían marchitado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¿No sé, qué paso?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Se fue la ilusión... </a:t>
            </a:r>
            <a:br>
              <a:rPr lang="es-MX" dirty="0">
                <a:solidFill>
                  <a:schemeClr val="bg1"/>
                </a:solidFill>
              </a:rPr>
            </a:br>
            <a:br>
              <a:rPr lang="es-MX" dirty="0">
                <a:solidFill>
                  <a:schemeClr val="bg1"/>
                </a:solidFill>
              </a:rPr>
            </a:b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865550" y="285729"/>
            <a:ext cx="26432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VUELVE</a:t>
            </a:r>
            <a:endParaRPr lang="es-AR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s-AR" sz="3200" dirty="0">
                <a:solidFill>
                  <a:srgbClr val="D6ECFF">
                    <a:lumMod val="25000"/>
                  </a:srgb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53286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447714" y="116632"/>
            <a:ext cx="626469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dirty="0">
                <a:solidFill>
                  <a:schemeClr val="tx2">
                    <a:lumMod val="25000"/>
                  </a:schemeClr>
                </a:solidFill>
              </a:rPr>
              <a:t>PUENTE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Pero aquí estoy, 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De nuevo otra vez,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Volviendo a Ti,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Postrado ante Ti.</a:t>
            </a: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AR" sz="32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Vuelve Dios, Vuelve a mi vida,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Vuelve a encender la llama de tu amor,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Sé que hoy Todo ha pasado,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Quiero empezar una vida contigo mi Dios.</a:t>
            </a:r>
            <a:r>
              <a:rPr lang="es-MX" sz="320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br>
              <a:rPr lang="es-MX" sz="2800" dirty="0">
                <a:solidFill>
                  <a:schemeClr val="bg1"/>
                </a:solidFill>
              </a:rPr>
            </a:br>
            <a:br>
              <a:rPr lang="es-MX" sz="2400" dirty="0">
                <a:solidFill>
                  <a:schemeClr val="bg1"/>
                </a:solidFill>
              </a:rPr>
            </a:br>
            <a:endParaRPr lang="es-A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8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39702" y="764705"/>
            <a:ext cx="52565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Como una estrella 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 alumbra el camino,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 guía los pasos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 que se perdió.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s-MX" sz="3200" dirty="0">
              <a:solidFill>
                <a:schemeClr val="tx2">
                  <a:lumMod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br>
              <a:rPr lang="es-MX" sz="3200" dirty="0">
                <a:solidFill>
                  <a:schemeClr val="tx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 gris de mi cielo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 vio iluminado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 así desde el cielo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Tu luz me alcanzo.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5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9642" y="188640"/>
            <a:ext cx="75608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dirty="0">
                <a:solidFill>
                  <a:schemeClr val="tx2">
                    <a:lumMod val="25000"/>
                  </a:schemeClr>
                </a:solidFill>
              </a:rPr>
              <a:t>PUENTE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Pero aquí estoy, De nuevo otra vez,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Volviendo a Ti, Postrado ante Ti.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AR" sz="32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Vuelve Dios, Vuelve a mi vida,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Vuelve a encender 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la llama de tu amor,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Sé que hoy Todo ha pasado,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Quiero empezar una vida contigo mi Dios. </a:t>
            </a:r>
            <a:br>
              <a:rPr lang="es-MX" sz="2800" dirty="0">
                <a:solidFill>
                  <a:schemeClr val="bg1"/>
                </a:solidFill>
              </a:rPr>
            </a:br>
            <a:br>
              <a:rPr lang="es-MX" sz="2400" dirty="0">
                <a:solidFill>
                  <a:schemeClr val="bg1"/>
                </a:solidFill>
              </a:rPr>
            </a:br>
            <a:endParaRPr lang="es-A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7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75606" y="116633"/>
            <a:ext cx="813690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chemeClr val="tx2">
                    <a:lumMod val="25000"/>
                  </a:schemeClr>
                </a:solidFill>
              </a:rPr>
              <a:t>CODA</a:t>
            </a:r>
            <a:br>
              <a:rPr lang="es-AR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Sé que volveré a ver... 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Un milagro tuyo un milagro en mí,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Me alumbrara tu rostro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Y me envuelve tu mirar,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Vuelvo a conocerte,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Tengo tu sentir, Tu sentir en mí,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Vivo para Ti,</a:t>
            </a:r>
          </a:p>
          <a:p>
            <a:endParaRPr lang="es-MX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r>
              <a:rPr lang="es-AR" sz="28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Vuelve Dios, Vuelve a mi vida,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Vuelve a encender la llama de tu amor,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Sé que hoy Todo ha pasado,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Quiero empezar una vida contigo mi Dios.</a:t>
            </a:r>
            <a:br>
              <a:rPr lang="es-MX" sz="2400" dirty="0">
                <a:solidFill>
                  <a:schemeClr val="bg1"/>
                </a:solidFill>
              </a:rPr>
            </a:br>
            <a:br>
              <a:rPr lang="es-MX" sz="2400" dirty="0">
                <a:solidFill>
                  <a:schemeClr val="bg1"/>
                </a:solidFill>
              </a:rPr>
            </a:br>
            <a:endParaRPr lang="es-AR" sz="24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55118" y="3933056"/>
            <a:ext cx="8496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00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br>
              <a:rPr lang="es-MX" sz="320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s-AR" sz="3200" dirty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3 Grupo"/>
          <p:cNvGrpSpPr/>
          <p:nvPr/>
        </p:nvGrpSpPr>
        <p:grpSpPr>
          <a:xfrm>
            <a:off x="8100342" y="3841949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262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48" y="142852"/>
            <a:ext cx="8127258" cy="1399032"/>
          </a:xfrm>
        </p:spPr>
        <p:txBody>
          <a:bodyPr>
            <a:noAutofit/>
          </a:bodyPr>
          <a:lstStyle/>
          <a:p>
            <a:r>
              <a:rPr lang="es-AR" sz="4800" b="1" dirty="0">
                <a:ln w="6350">
                  <a:noFill/>
                </a:ln>
                <a:effectLst/>
              </a:rPr>
              <a:t>La morada del Padre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638" y="1656184"/>
            <a:ext cx="8640960" cy="6237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Donde el Padre vive es,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gloriosa fuente eterna de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Yendo a la luz de la nueva Verdad,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dejaremos la noche.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Deseamos ser, como el Padre es;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para compartir Su gran corazón,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 así poder recibir del Padre todo Su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Juntos allí podremos cantar en el nuevo Edén.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800" b="1" dirty="0"/>
              <a:t> </a:t>
            </a:r>
            <a:endParaRPr lang="es-AR" sz="28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63638" y="1556793"/>
            <a:ext cx="66064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Tu palabra, es como aceite sobre mis heridas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es el agua en el desierto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y el calor en el invierno.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Tu palabra, es la voz que me habla en la mañana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es mi consejo cada día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y en las pruebas quien me guía.</a:t>
            </a:r>
            <a:r>
              <a:rPr lang="es-MX" sz="2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br>
              <a:rPr lang="es-MX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es-A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94046" y="500043"/>
            <a:ext cx="421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TU PALABRA</a:t>
            </a:r>
            <a:endParaRPr lang="es-AR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16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91630" y="980728"/>
            <a:ext cx="7023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Podría estar perdido como náufrago en el mar 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y aún perderlo todo hasta el aliento </a:t>
            </a:r>
          </a:p>
          <a:p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Podría estar hambriento como un niño sin hogar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pero yo sé que tu palabra siempre a mí Me sostendrá.</a:t>
            </a:r>
            <a:r>
              <a:rPr lang="es-MX" sz="320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br>
              <a:rPr lang="es-MX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AR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es-AR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8990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79662" y="764705"/>
            <a:ext cx="57606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Tu palabra, es como dulce miel para mis labios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es la perfecta melodía que me deleita cada día.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Tu palabra, es mi refugio en medio de las pruebas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en la tristeza es mi alegría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y en soledad mí compañía. </a:t>
            </a:r>
            <a:br>
              <a:rPr lang="es-MX" sz="20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s-MX" sz="2000" dirty="0">
                <a:solidFill>
                  <a:schemeClr val="accent1">
                    <a:lumMod val="75000"/>
                  </a:schemeClr>
                </a:solidFill>
              </a:rPr>
            </a:br>
            <a:endParaRPr lang="es-A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4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9150" y="620688"/>
            <a:ext cx="626469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Podría estar perdido como náufrago en el mar 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y aún perderlo todo hasta el aliento </a:t>
            </a:r>
          </a:p>
          <a:p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Podría estar hambriento como un niño sin hogar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pero yo sé que tu palabra siempre a mí  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Me sostendrá. </a:t>
            </a:r>
            <a:br>
              <a:rPr lang="es-MX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AR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es-AR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</p:txBody>
      </p:sp>
      <p:grpSp>
        <p:nvGrpSpPr>
          <p:cNvPr id="6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7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95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08096" y="1142984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Como si fuera mi último día,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Voy a vivir en la vida, amando sincero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Mostrando a los míos cuanto los quiero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Como si fuera mi último día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Voy a luchar por mis sueños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Viviendo sin miedo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Y cada minuto, vivirlo intenso.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No voy a esperar hasta mañana, 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Si el presente lo tengo </a:t>
            </a:r>
            <a:br>
              <a:rPr lang="es-MX" sz="320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s-AR" sz="3200" dirty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65419" y="214291"/>
            <a:ext cx="4786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3200" b="1" dirty="0">
                <a:solidFill>
                  <a:srgbClr val="D6ECFF">
                    <a:lumMod val="25000"/>
                  </a:srgbClr>
                </a:solidFill>
              </a:rPr>
              <a:t> </a:t>
            </a:r>
            <a:r>
              <a:rPr lang="es-MX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 ÚLTIMO DIA</a:t>
            </a:r>
            <a:r>
              <a:rPr lang="es-AR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endParaRPr lang="es-ES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82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670861" y="836712"/>
            <a:ext cx="849694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2800" dirty="0">
              <a:solidFill>
                <a:schemeClr val="bg1"/>
              </a:solidFill>
            </a:endParaRPr>
          </a:p>
          <a:p>
            <a:r>
              <a:rPr lang="es-AR" sz="3200" b="1" dirty="0">
                <a:solidFill>
                  <a:schemeClr val="tx2">
                    <a:lumMod val="25000"/>
                  </a:schemeClr>
                </a:solidFill>
              </a:rPr>
              <a:t>ESTRIBILLO 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Disfrutar todo aquello 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que Dios me brindo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Mis amigos, familia y amor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Y voy a hacer este día 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el mejor que pueda vivir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Y voy a hacer este día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el mejor que pueda vivir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7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03034" y="764705"/>
            <a:ext cx="775405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Como si fuera mi último chance 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para mirarte de nuevo,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Hare del momento, 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el más importante de tu recuerdo.</a:t>
            </a:r>
          </a:p>
          <a:p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En el estrés de la vida, 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Se nos escapan detalles,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Que luego más adelante lamentamos olvidarse, A veces se hace difícil 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o imposible recuperarse. </a:t>
            </a:r>
            <a:br>
              <a:rPr lang="es-MX" sz="2500" dirty="0">
                <a:solidFill>
                  <a:schemeClr val="bg1"/>
                </a:solidFill>
              </a:rPr>
            </a:br>
            <a:endParaRPr lang="es-AR" sz="2500" dirty="0"/>
          </a:p>
        </p:txBody>
      </p:sp>
    </p:spTree>
    <p:extLst>
      <p:ext uri="{BB962C8B-B14F-4D97-AF65-F5344CB8AC3E}">
        <p14:creationId xmlns:p14="http://schemas.microsoft.com/office/powerpoint/2010/main" val="263435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195686" y="837288"/>
            <a:ext cx="6241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dirty="0">
                <a:solidFill>
                  <a:schemeClr val="tx2">
                    <a:lumMod val="25000"/>
                  </a:schemeClr>
                </a:solidFill>
              </a:rPr>
              <a:t>ESTRIBILLO 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Disfrutar todo aquello 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que Dios me brindo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Mis amigos, familia y amor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Y voy a hacer este día 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el mejor que pueda vivir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Y voy a hacer este día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el mejor que pueda vivir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35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722410" y="1410356"/>
            <a:ext cx="79208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Como me apena el verte llorar,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Toma mi mano siéntela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Yo te protejo de cualquier cosa,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No llores más aquí estoy...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Frágil te vez,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Dulce y </a:t>
            </a:r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audaz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,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Quiero abrazarte y te protegeré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Esta fusión es irrompible,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No llores más aquí estoy...</a:t>
            </a:r>
            <a:r>
              <a:rPr lang="es-MX" sz="2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br>
              <a:rPr lang="es-MX" sz="2800" dirty="0">
                <a:solidFill>
                  <a:schemeClr val="bg1"/>
                </a:solidFill>
              </a:rPr>
            </a:br>
            <a:endParaRPr lang="es-AR" sz="28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65286" y="428605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EN MI CORAZON</a:t>
            </a:r>
            <a:r>
              <a:rPr lang="es-AR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VIVIRAS </a:t>
            </a:r>
          </a:p>
        </p:txBody>
      </p:sp>
    </p:spTree>
    <p:extLst>
      <p:ext uri="{BB962C8B-B14F-4D97-AF65-F5344CB8AC3E}">
        <p14:creationId xmlns:p14="http://schemas.microsoft.com/office/powerpoint/2010/main" val="2434767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7654" y="-387424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MX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AR" sz="32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AR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En mi corazón. Tu vivirás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Desde hoy será, Y para siempre amor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En mi corazón no i</a:t>
            </a:r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m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porta que dirán...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Dentro de mi estarás, Siempre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No pueden entender nuestro sentir,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Ni confiaran en nuestro proceder...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Sé que hay diferencias,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Mas por dentro,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Somos iguales tu y yo</a:t>
            </a:r>
            <a:br>
              <a:rPr lang="es-MX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es-MX" dirty="0">
                <a:solidFill>
                  <a:schemeClr val="bg1"/>
                </a:solidFill>
              </a:rPr>
            </a:br>
            <a:r>
              <a:rPr lang="es-AR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75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1142984"/>
            <a:ext cx="8229600" cy="45720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s-MX" sz="2600" dirty="0">
                <a:latin typeface="+mj-lt"/>
              </a:rPr>
              <a:t>Donde el Padre vive es nuestro </a:t>
            </a:r>
          </a:p>
          <a:p>
            <a:pPr lvl="0">
              <a:buNone/>
            </a:pPr>
            <a:r>
              <a:rPr lang="es-MX" sz="2600" dirty="0">
                <a:latin typeface="+mj-lt"/>
              </a:rPr>
              <a:t>lugar de resurrección; </a:t>
            </a:r>
            <a:endParaRPr lang="es-AR" sz="2600" dirty="0">
              <a:latin typeface="+mj-lt"/>
            </a:endParaRPr>
          </a:p>
          <a:p>
            <a:pPr lvl="0">
              <a:buNone/>
            </a:pPr>
            <a:r>
              <a:rPr lang="es-MX" sz="2600" dirty="0">
                <a:latin typeface="+mj-lt"/>
              </a:rPr>
              <a:t>donde al fin podemos nacer a la nueva vida.</a:t>
            </a:r>
            <a:endParaRPr lang="es-AR" sz="2600" dirty="0">
              <a:latin typeface="+mj-lt"/>
            </a:endParaRPr>
          </a:p>
          <a:p>
            <a:pPr lvl="0">
              <a:buNone/>
            </a:pPr>
            <a:r>
              <a:rPr lang="es-MX" sz="2600" dirty="0">
                <a:latin typeface="+mj-lt"/>
              </a:rPr>
              <a:t>Deseamos ser como el Padre es,</a:t>
            </a:r>
            <a:endParaRPr lang="es-AR" sz="2600" dirty="0">
              <a:latin typeface="+mj-lt"/>
            </a:endParaRPr>
          </a:p>
          <a:p>
            <a:pPr lvl="0">
              <a:buNone/>
            </a:pPr>
            <a:r>
              <a:rPr lang="es-MX" sz="2600" dirty="0">
                <a:latin typeface="+mj-lt"/>
              </a:rPr>
              <a:t>para compartir Su gran corazón,</a:t>
            </a:r>
            <a:endParaRPr lang="es-AR" sz="2600" dirty="0">
              <a:latin typeface="+mj-lt"/>
            </a:endParaRPr>
          </a:p>
          <a:p>
            <a:pPr lvl="0">
              <a:buNone/>
            </a:pPr>
            <a:r>
              <a:rPr lang="es-MX" sz="2600" dirty="0">
                <a:latin typeface="+mj-lt"/>
              </a:rPr>
              <a:t>y así poder recibir del Padre felicidad.</a:t>
            </a:r>
            <a:endParaRPr lang="es-AR" sz="2600" dirty="0">
              <a:latin typeface="+mj-lt"/>
            </a:endParaRPr>
          </a:p>
          <a:p>
            <a:pPr lvl="0">
              <a:buNone/>
            </a:pPr>
            <a:r>
              <a:rPr lang="es-MX" sz="2600" dirty="0">
                <a:latin typeface="+mj-lt"/>
              </a:rPr>
              <a:t>Juntos allí podremos bailar en el nuevo Edén.</a:t>
            </a:r>
            <a:endParaRPr lang="es-AR" sz="2600" dirty="0">
              <a:latin typeface="+mj-lt"/>
            </a:endParaRPr>
          </a:p>
          <a:p>
            <a:pPr lvl="0">
              <a:buClr>
                <a:srgbClr val="F0A22E"/>
              </a:buClr>
              <a:buNone/>
            </a:pPr>
            <a:r>
              <a:rPr lang="es-MX" sz="2800" b="1" dirty="0">
                <a:solidFill>
                  <a:prstClr val="black"/>
                </a:solidFill>
              </a:rPr>
              <a:t> </a:t>
            </a:r>
            <a:endParaRPr lang="es-AR" sz="2800" b="1" dirty="0">
              <a:solidFill>
                <a:prstClr val="black"/>
              </a:solidFill>
            </a:endParaRPr>
          </a:p>
          <a:p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46767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52662" y="891574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dirty="0">
                <a:solidFill>
                  <a:schemeClr val="tx2">
                    <a:lumMod val="25000"/>
                  </a:schemeClr>
                </a:solidFill>
              </a:rPr>
              <a:t>PUENTE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No escuches ya más,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¿Que pueden saber?, (Pueden saber)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Si nos queremos mañana y hoy,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Entenderán</a:t>
            </a:r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.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 Lo sé Tal vez el destino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Te hará pensar, (Te hará pensar)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Mas la soledad Tendrás que aguantar,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Entenderán</a:t>
            </a:r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.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 Lo sé Lo haremos muy juntos pues</a:t>
            </a:r>
            <a:r>
              <a:rPr lang="es-MX" sz="27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br>
              <a:rPr lang="es-MX" sz="16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s-MX" sz="1600" dirty="0">
                <a:solidFill>
                  <a:schemeClr val="bg1"/>
                </a:solidFill>
              </a:rPr>
            </a:br>
            <a:endParaRPr lang="es-A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1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14" y="1124745"/>
            <a:ext cx="81369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AR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En mi corazón, Tu vivirás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Desde hoy será, Y para siempre amor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En mi corazón No i</a:t>
            </a:r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m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porta que dirán...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Dentro de mi estarás, Siempre</a:t>
            </a:r>
            <a:br>
              <a:rPr lang="es-MX" sz="2800" dirty="0">
                <a:solidFill>
                  <a:schemeClr val="bg1"/>
                </a:solidFill>
              </a:rPr>
            </a:br>
            <a:endParaRPr lang="es-AR" sz="2800" dirty="0">
              <a:solidFill>
                <a:schemeClr val="bg1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542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48" y="1214422"/>
            <a:ext cx="77588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La gloria de Dios Maneja mi vida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Con hilos de amor Que puso en mi alma Me lleva hasta </a:t>
            </a:r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é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l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la gloria de Dios Gigante y sagrada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Me carga en sus brazos</a:t>
            </a: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Alienta mis pasos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Me llena de paz y miel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Sale a jugar Cuando me viene a ver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Y me deja ganar 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865287" y="285729"/>
            <a:ext cx="7572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 GLORIA DE DIOS</a:t>
            </a:r>
            <a:endParaRPr lang="es-AR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93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69925" y="589176"/>
            <a:ext cx="610242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En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 la Gloria de Dios tendré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El descanso para mis pies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Con su manto mi frío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Desaparecerá y descansare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De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 la Gloria de Dios vendrá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Bendición y abundante pan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Para ti y para mí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Y a quien quiera venir 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A la Gloria de Dios</a:t>
            </a:r>
            <a:br>
              <a:rPr lang="es-MX" dirty="0">
                <a:solidFill>
                  <a:schemeClr val="bg1"/>
                </a:solidFill>
              </a:rPr>
            </a:br>
            <a:endParaRPr lang="es-AR" dirty="0">
              <a:solidFill>
                <a:schemeClr val="bg1"/>
              </a:solidFill>
            </a:endParaRPr>
          </a:p>
        </p:txBody>
      </p:sp>
      <p:grpSp>
        <p:nvGrpSpPr>
          <p:cNvPr id="5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935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38" y="948690"/>
            <a:ext cx="7992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</a:rPr>
              <a:t> </a:t>
            </a:r>
            <a:endParaRPr lang="es-AR" sz="2400" dirty="0">
              <a:solidFill>
                <a:schemeClr val="bg1"/>
              </a:solidFill>
            </a:endParaRPr>
          </a:p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Donde brilla el tibio sol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con un nuevo fulgor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dorando las arenas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Donde el aire es limpio aún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bajo la suave luz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de las estrellas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Donde el fuego se hace amor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el río es hablador 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y el m</a:t>
            </a:r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o</a:t>
            </a:r>
            <a:r>
              <a:rPr lang="es-MX" sz="2800" dirty="0" err="1">
                <a:solidFill>
                  <a:schemeClr val="tx2">
                    <a:lumMod val="25000"/>
                  </a:schemeClr>
                </a:solidFill>
              </a:rPr>
              <a:t>nte</a:t>
            </a: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 selva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Hoy encontré un lugar</a:t>
            </a:r>
            <a:br>
              <a:rPr lang="es-MX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para los dos en esta nueva tierra</a:t>
            </a:r>
            <a:r>
              <a:rPr lang="es-MX" sz="2800" dirty="0">
                <a:solidFill>
                  <a:schemeClr val="bg1"/>
                </a:solidFill>
              </a:rPr>
              <a:t>.</a:t>
            </a:r>
            <a:r>
              <a:rPr lang="es-MX" sz="2000" dirty="0">
                <a:solidFill>
                  <a:schemeClr val="bg1"/>
                </a:solidFill>
              </a:rPr>
              <a:t> </a:t>
            </a:r>
            <a:br>
              <a:rPr lang="es-MX" sz="2000" dirty="0">
                <a:solidFill>
                  <a:schemeClr val="bg1"/>
                </a:solidFill>
              </a:rPr>
            </a:br>
            <a:endParaRPr lang="es-AR" sz="20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56173" y="237839"/>
            <a:ext cx="30043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AMERICA</a:t>
            </a:r>
            <a:endParaRPr lang="es-AR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15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22476" y="-159306"/>
            <a:ext cx="955027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MX" dirty="0">
                <a:solidFill>
                  <a:schemeClr val="bg1"/>
                </a:solidFill>
              </a:rPr>
            </a:br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</a:p>
          <a:p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América,</a:t>
            </a:r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 Es</a:t>
            </a: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 América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todo un inmenso jardín eso es América.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Cuando Dios hizo el edén pensó en América.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Cada nuevo atardecer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el cielo empieza arder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y escucho el viento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que me trae con su canción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una queja de amor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como un lamento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endParaRPr lang="es-AR" sz="2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El perfume de una flor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el ritmo de un tambor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en las praderas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danzas de guerra y paz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de un pueblo que aún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no ha roto sus cadenas</a:t>
            </a:r>
            <a:endParaRPr lang="es-AR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7452270" y="5661248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479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48" y="948690"/>
            <a:ext cx="74168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Un cierto día un Hombre estuvo aquí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De mirar tan tierno y dulce que nunca se vio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En su canto había una oración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Nunca se escuchó otra canción como la de Él </a:t>
            </a:r>
            <a:endParaRPr lang="es-AR" sz="2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Solamente hablaba Él de amor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Todo gesto suyo era de amor </a:t>
            </a:r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y</a:t>
            </a: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 paz </a:t>
            </a:r>
            <a:endParaRPr lang="es-AR" sz="2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Él traía en su corazón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endParaRPr lang="es-AR" sz="2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Él por esos campo caminó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Desde las montañas predicó de amor mayor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Y la luz brilló en la oscuridad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Y el sol brilló en cada corazón que comprendió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Que además de esta vida aquí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Existe otra vida más allá Y así al renacer </a:t>
            </a:r>
            <a:br>
              <a:rPr lang="es-MX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Morir no es el fin </a:t>
            </a:r>
            <a:br>
              <a:rPr lang="es-MX" dirty="0">
                <a:solidFill>
                  <a:schemeClr val="bg1"/>
                </a:solidFill>
              </a:rPr>
            </a:b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59782" y="117694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EL HOMBRE </a:t>
            </a:r>
            <a:endParaRPr lang="es-AR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94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27174" y="158288"/>
            <a:ext cx="741682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6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</a:p>
          <a:p>
            <a:r>
              <a:rPr lang="es-MX" sz="2600" dirty="0">
                <a:solidFill>
                  <a:schemeClr val="tx2">
                    <a:lumMod val="25000"/>
                  </a:schemeClr>
                </a:solidFill>
              </a:rPr>
              <a:t>Todo lo que Él aquí dejó </a:t>
            </a:r>
            <a:br>
              <a:rPr lang="es-MX" sz="2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600" dirty="0">
                <a:solidFill>
                  <a:schemeClr val="tx2">
                    <a:lumMod val="25000"/>
                  </a:schemeClr>
                </a:solidFill>
              </a:rPr>
              <a:t>No pasó y siempre va a existir </a:t>
            </a:r>
            <a:br>
              <a:rPr lang="es-MX" sz="2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600" dirty="0">
                <a:solidFill>
                  <a:schemeClr val="tx2">
                    <a:lumMod val="25000"/>
                  </a:schemeClr>
                </a:solidFill>
              </a:rPr>
              <a:t>Por esos lugares que Él pisó 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600" dirty="0">
                <a:solidFill>
                  <a:schemeClr val="tx2">
                    <a:lumMod val="25000"/>
                  </a:schemeClr>
                </a:solidFill>
              </a:rPr>
              <a:t>Dio el camino cierto a seguir </a:t>
            </a:r>
            <a:br>
              <a:rPr lang="es-MX" sz="26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MX" sz="2600" dirty="0">
                <a:solidFill>
                  <a:schemeClr val="tx2">
                    <a:lumMod val="25000"/>
                  </a:schemeClr>
                </a:solidFill>
              </a:rPr>
            </a:br>
            <a:endParaRPr lang="es-MX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600" dirty="0">
                <a:solidFill>
                  <a:schemeClr val="tx2">
                    <a:lumMod val="25000"/>
                  </a:schemeClr>
                </a:solidFill>
              </a:rPr>
              <a:t>Yo sé que Él algún día volverá </a:t>
            </a:r>
            <a:br>
              <a:rPr lang="es-MX" sz="2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600" dirty="0">
                <a:solidFill>
                  <a:schemeClr val="tx2">
                    <a:lumMod val="25000"/>
                  </a:schemeClr>
                </a:solidFill>
              </a:rPr>
              <a:t>Y en los mismos campos buscará lo que sembró </a:t>
            </a:r>
            <a:br>
              <a:rPr lang="es-MX" sz="2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600" dirty="0">
                <a:solidFill>
                  <a:schemeClr val="tx2">
                    <a:lumMod val="25000"/>
                  </a:schemeClr>
                </a:solidFill>
              </a:rPr>
              <a:t>Él va a cosechar lo que nació </a:t>
            </a:r>
            <a:br>
              <a:rPr lang="es-MX" sz="2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600" dirty="0">
                <a:solidFill>
                  <a:schemeClr val="tx2">
                    <a:lumMod val="25000"/>
                  </a:schemeClr>
                </a:solidFill>
              </a:rPr>
              <a:t>Llorar por la semilla que murió sin florecer </a:t>
            </a:r>
            <a:br>
              <a:rPr lang="es-MX" sz="2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600" dirty="0">
                <a:solidFill>
                  <a:schemeClr val="tx2">
                    <a:lumMod val="25000"/>
                  </a:schemeClr>
                </a:solidFill>
              </a:rPr>
              <a:t>Pero aún hay tiempo de plantar </a:t>
            </a:r>
            <a:br>
              <a:rPr lang="es-MX" sz="2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600" dirty="0">
                <a:solidFill>
                  <a:schemeClr val="tx2">
                    <a:lumMod val="25000"/>
                  </a:schemeClr>
                </a:solidFill>
              </a:rPr>
              <a:t>Hacer dentro de sí la flor del bien crecer </a:t>
            </a:r>
            <a:br>
              <a:rPr lang="es-MX" sz="2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2600" dirty="0">
                <a:solidFill>
                  <a:schemeClr val="tx2">
                    <a:lumMod val="25000"/>
                  </a:schemeClr>
                </a:solidFill>
              </a:rPr>
              <a:t>Para entregar cuando Él regrese aquí</a:t>
            </a:r>
            <a:r>
              <a:rPr lang="es-MX" sz="2600" dirty="0">
                <a:solidFill>
                  <a:schemeClr val="bg1"/>
                </a:solidFill>
              </a:rPr>
              <a:t> </a:t>
            </a:r>
            <a:endParaRPr lang="es-AR" sz="2600" dirty="0">
              <a:solidFill>
                <a:schemeClr val="bg1"/>
              </a:solidFill>
            </a:endParaRPr>
          </a:p>
        </p:txBody>
      </p:sp>
      <p:grpSp>
        <p:nvGrpSpPr>
          <p:cNvPr id="5" name="3 Grupo"/>
          <p:cNvGrpSpPr/>
          <p:nvPr/>
        </p:nvGrpSpPr>
        <p:grpSpPr>
          <a:xfrm>
            <a:off x="8028334" y="6021288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52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582" y="1412777"/>
            <a:ext cx="983203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Hay una razón que me activa el corazón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Y me ayuda a seguir viviendo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Es una fuerza que me empuja a continuar</a:t>
            </a:r>
          </a:p>
          <a:p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Hay una razón que me activa el corazón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Y me ayuda a seguir creyendo 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Es una luz que nunca deja de brillar</a:t>
            </a:r>
          </a:p>
          <a:p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Tu eres la razón que me permite seguir amando</a:t>
            </a:r>
          </a:p>
          <a:p>
            <a:r>
              <a:rPr lang="es-MX" sz="2800" dirty="0">
                <a:solidFill>
                  <a:schemeClr val="tx2">
                    <a:lumMod val="25000"/>
                  </a:schemeClr>
                </a:solidFill>
              </a:rPr>
              <a:t>Tu eres la razón que me permite seguir amando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dirty="0">
                <a:solidFill>
                  <a:schemeClr val="bg1"/>
                </a:solidFill>
              </a:rPr>
              <a:t> 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436790" y="357167"/>
            <a:ext cx="5511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RAZON DE VIVIR</a:t>
            </a:r>
            <a:endParaRPr lang="es-AR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44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06" y="404665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Cuando el dolor afecta mi emoción</a:t>
            </a:r>
            <a:endParaRPr lang="es-AR" sz="2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Y no puedo seguí luchando</a:t>
            </a:r>
            <a:endParaRPr lang="es-AR" sz="2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Y la traición apaga mi ilusión</a:t>
            </a:r>
            <a:endParaRPr lang="es-AR" sz="2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Cuando la mentira frustra mi verdad </a:t>
            </a:r>
            <a:endParaRPr lang="es-AR" sz="2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Y no puedo seguir confiando </a:t>
            </a:r>
            <a:endParaRPr lang="es-AR" sz="2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Y la tristeza eclipsa mi alegría</a:t>
            </a:r>
          </a:p>
          <a:p>
            <a:endParaRPr lang="es-AR" sz="2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4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2400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Tu eres la razón que me permite seguir amando</a:t>
            </a:r>
            <a:endParaRPr lang="es-AR" sz="2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MX" sz="2400" b="1" dirty="0">
                <a:solidFill>
                  <a:schemeClr val="tx2">
                    <a:lumMod val="25000"/>
                  </a:schemeClr>
                </a:solidFill>
              </a:rPr>
              <a:t>PUENTE</a:t>
            </a:r>
            <a:endParaRPr lang="es-AR" sz="2400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Tu estas en mi vida, en mi memoria, en mi destino</a:t>
            </a:r>
            <a:endParaRPr lang="es-AR" sz="2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Eres el antídoto que quita el veneno de mi corazón </a:t>
            </a:r>
            <a:endParaRPr lang="es-AR" sz="2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Y estas en mis sueños, en mis nobles pasamientos</a:t>
            </a:r>
            <a:endParaRPr lang="es-AR" sz="2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2400" dirty="0">
                <a:solidFill>
                  <a:schemeClr val="tx2">
                    <a:lumMod val="25000"/>
                  </a:schemeClr>
                </a:solidFill>
              </a:rPr>
              <a:t>Eres el capitulo que nunca quiero terminar</a:t>
            </a:r>
            <a:endParaRPr lang="es-AR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5" name="3 Grupo"/>
          <p:cNvGrpSpPr/>
          <p:nvPr/>
        </p:nvGrpSpPr>
        <p:grpSpPr>
          <a:xfrm>
            <a:off x="7956326" y="5949280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24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2462" y="785794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Donde el Padre vive es,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bella mansión de nuestro ideal,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donde la gloria eterna de Dios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juntos compartiremos.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Deseamos ser como el Padre es,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para compartir Su gran corazón,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 así poder recibir del Padre Su bendición.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Juntos allí podremos vivir en el nuevo Edén.</a:t>
            </a:r>
            <a:endParaRPr lang="es-AR" sz="2600" dirty="0">
              <a:latin typeface="+mj-lt"/>
            </a:endParaRPr>
          </a:p>
          <a:p>
            <a:endParaRPr lang="es-AR" sz="2800" dirty="0"/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53227" y="1412777"/>
            <a:ext cx="95770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Cuanto tiempo estuve sin entender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Como quisiera ahora gritar sin parar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Cuanto tiempo tuve que necesitar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Para tomar conciencia de la realidad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No puedo evitar ahora por momentos llora,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Saber que tú estas esperando por mí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Deseando que sea un mensajero de la paz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Y tu corazón tan sufriente poder transmitir</a:t>
            </a:r>
          </a:p>
          <a:p>
            <a:endParaRPr lang="es-AR" sz="24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sz="2400" dirty="0">
              <a:solidFill>
                <a:schemeClr val="bg1"/>
              </a:solidFill>
            </a:endParaRPr>
          </a:p>
          <a:p>
            <a:r>
              <a:rPr lang="es-AR" sz="24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47614" y="2954"/>
            <a:ext cx="77489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AR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SINTIENDO TU CORAZÓN</a:t>
            </a:r>
          </a:p>
        </p:txBody>
      </p:sp>
      <p:grpSp>
        <p:nvGrpSpPr>
          <p:cNvPr id="5" name="3 Grupo"/>
          <p:cNvGrpSpPr/>
          <p:nvPr/>
        </p:nvGrpSpPr>
        <p:grpSpPr>
          <a:xfrm>
            <a:off x="6876206" y="5733256"/>
            <a:ext cx="1584176" cy="648072"/>
            <a:chOff x="5868144" y="5517232"/>
            <a:chExt cx="1584176" cy="648072"/>
          </a:xfrm>
        </p:grpSpPr>
        <p:sp>
          <p:nvSpPr>
            <p:cNvPr id="8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642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22" y="1700809"/>
            <a:ext cx="9433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Déjame decirte que siento tu voz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Déjame mostrar que en mi puedes confiar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Toma mi palabra que no voy a fallar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Hasta el último momento de mi vida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Yo voy a luchar por ti</a:t>
            </a:r>
          </a:p>
          <a:p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Y por las raíces de tu ideal, de tu ideal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Y por las raíces de tu ideal, de tu ideal</a:t>
            </a:r>
            <a:endParaRPr lang="es-AR" sz="3000" dirty="0">
              <a:solidFill>
                <a:schemeClr val="bg1"/>
              </a:solidFill>
            </a:endParaRPr>
          </a:p>
          <a:p>
            <a:endParaRPr lang="es-AR" sz="2400" dirty="0">
              <a:solidFill>
                <a:schemeClr val="bg1"/>
              </a:solidFill>
            </a:endParaRPr>
          </a:p>
          <a:p>
            <a:r>
              <a:rPr lang="es-AR" sz="24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141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91630" y="1484784"/>
            <a:ext cx="89725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Cada vez que inicias algo nuevo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Con la ilusión de hacer algo mejor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Superar lo hecho hasta el momento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Y buscar mayor satisfacción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Cada vez que miras al futuro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Quieres ser protagonista de él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Progresar a la par del tiempo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Y jamás retroceder</a:t>
            </a:r>
          </a:p>
          <a:p>
            <a:r>
              <a:rPr lang="es-AR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436626" y="357167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 BUENO ES PARA SIEMPRE</a:t>
            </a:r>
          </a:p>
        </p:txBody>
      </p:sp>
    </p:spTree>
    <p:extLst>
      <p:ext uri="{BB962C8B-B14F-4D97-AF65-F5344CB8AC3E}">
        <p14:creationId xmlns:p14="http://schemas.microsoft.com/office/powerpoint/2010/main" val="1838200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7654" y="476673"/>
            <a:ext cx="66247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2000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AR" sz="2800" b="1" dirty="0">
                <a:solidFill>
                  <a:schemeClr val="tx2">
                    <a:lumMod val="25000"/>
                  </a:schemeClr>
                </a:solidFill>
              </a:rPr>
              <a:t>PUENTE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Cada día es un nuevo comienzo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Cada instante una oportunidad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28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Lo bueno es para siempre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Lo verdadero no se vence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Por mas que el tiempo corra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La esencia nunca muere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Lo que hace bien trasciende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La mentira desaparece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La conciencia inevitable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Siempre permanece </a:t>
            </a:r>
          </a:p>
        </p:txBody>
      </p:sp>
    </p:spTree>
    <p:extLst>
      <p:ext uri="{BB962C8B-B14F-4D97-AF65-F5344CB8AC3E}">
        <p14:creationId xmlns:p14="http://schemas.microsoft.com/office/powerpoint/2010/main" val="360750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83110" y="1484785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 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Cada vez que el cielo se oscurece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Y las nubes tapan  su color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El azul siempre permanece</a:t>
            </a: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Resplandeciente por la luz del sol</a:t>
            </a:r>
          </a:p>
          <a:p>
            <a:endParaRPr lang="es-AR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2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39702" y="188640"/>
            <a:ext cx="921702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2000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AR" sz="3200" b="1" dirty="0">
                <a:solidFill>
                  <a:schemeClr val="tx2">
                    <a:lumMod val="25000"/>
                  </a:schemeClr>
                </a:solidFill>
              </a:rPr>
              <a:t>PUENTE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Cada día es un nuevo comienzo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Cada instante una oportunidad</a:t>
            </a:r>
          </a:p>
          <a:p>
            <a:r>
              <a:rPr lang="es-AR" sz="32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altLang="ko-KR" sz="28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</a:p>
          <a:p>
            <a:r>
              <a:rPr lang="es-AR" altLang="ko-KR" sz="2800" dirty="0">
                <a:solidFill>
                  <a:schemeClr val="tx2">
                    <a:lumMod val="25000"/>
                  </a:schemeClr>
                </a:solidFill>
              </a:rPr>
              <a:t>Lo bueno es para siempre</a:t>
            </a:r>
          </a:p>
          <a:p>
            <a:r>
              <a:rPr lang="es-AR" altLang="ko-KR" sz="2800" dirty="0">
                <a:solidFill>
                  <a:schemeClr val="tx2">
                    <a:lumMod val="25000"/>
                  </a:schemeClr>
                </a:solidFill>
              </a:rPr>
              <a:t>Lo verdadero no se vence</a:t>
            </a:r>
          </a:p>
          <a:p>
            <a:r>
              <a:rPr lang="es-AR" altLang="ko-KR" sz="2800" dirty="0">
                <a:solidFill>
                  <a:schemeClr val="tx2">
                    <a:lumMod val="25000"/>
                  </a:schemeClr>
                </a:solidFill>
              </a:rPr>
              <a:t>Por mas que el tiempo corra</a:t>
            </a:r>
          </a:p>
          <a:p>
            <a:r>
              <a:rPr lang="es-AR" altLang="ko-KR" sz="2800" dirty="0">
                <a:solidFill>
                  <a:schemeClr val="tx2">
                    <a:lumMod val="25000"/>
                  </a:schemeClr>
                </a:solidFill>
              </a:rPr>
              <a:t>La esencia nunca muere</a:t>
            </a:r>
          </a:p>
          <a:p>
            <a:r>
              <a:rPr lang="es-AR" altLang="ko-KR" sz="2800" dirty="0">
                <a:solidFill>
                  <a:schemeClr val="tx2">
                    <a:lumMod val="25000"/>
                  </a:schemeClr>
                </a:solidFill>
              </a:rPr>
              <a:t>Lo que hace bien trasciende</a:t>
            </a:r>
          </a:p>
          <a:p>
            <a:r>
              <a:rPr lang="es-AR" altLang="ko-KR" sz="2800" dirty="0">
                <a:solidFill>
                  <a:schemeClr val="tx2">
                    <a:lumMod val="25000"/>
                  </a:schemeClr>
                </a:solidFill>
              </a:rPr>
              <a:t>La mentira desaparece</a:t>
            </a:r>
          </a:p>
          <a:p>
            <a:r>
              <a:rPr lang="es-AR" altLang="ko-KR" sz="2800" dirty="0">
                <a:solidFill>
                  <a:schemeClr val="tx2">
                    <a:lumMod val="25000"/>
                  </a:schemeClr>
                </a:solidFill>
              </a:rPr>
              <a:t>La conciencia inevitable </a:t>
            </a:r>
          </a:p>
          <a:p>
            <a:r>
              <a:rPr lang="es-AR" altLang="ko-KR" sz="2800" dirty="0">
                <a:solidFill>
                  <a:schemeClr val="tx2">
                    <a:lumMod val="25000"/>
                  </a:schemeClr>
                </a:solidFill>
              </a:rPr>
              <a:t>Siempre permanece </a:t>
            </a:r>
          </a:p>
          <a:p>
            <a:r>
              <a:rPr lang="es-AR" sz="24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604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35646" y="1412777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 </a:t>
            </a:r>
            <a:endParaRPr lang="es-AR" sz="2400" dirty="0"/>
          </a:p>
          <a:p>
            <a:r>
              <a:rPr lang="es-AR" sz="4000" dirty="0">
                <a:solidFill>
                  <a:schemeClr val="tx2">
                    <a:lumMod val="25000"/>
                  </a:schemeClr>
                </a:solidFill>
              </a:rPr>
              <a:t>Lo bueno es para siempre</a:t>
            </a:r>
          </a:p>
          <a:p>
            <a:r>
              <a:rPr lang="es-AR" sz="4000" dirty="0">
                <a:solidFill>
                  <a:schemeClr val="tx2">
                    <a:lumMod val="25000"/>
                  </a:schemeClr>
                </a:solidFill>
              </a:rPr>
              <a:t>Lo que hace bien trasciende</a:t>
            </a:r>
          </a:p>
          <a:p>
            <a:endParaRPr lang="es-AR" sz="2400" dirty="0"/>
          </a:p>
          <a:p>
            <a:r>
              <a:rPr lang="es-AR" sz="4000" dirty="0">
                <a:solidFill>
                  <a:schemeClr val="tx2">
                    <a:lumMod val="25000"/>
                  </a:schemeClr>
                </a:solidFill>
              </a:rPr>
              <a:t>Lo bueno es para siempre</a:t>
            </a:r>
          </a:p>
          <a:p>
            <a:r>
              <a:rPr lang="es-AR" sz="4000" dirty="0">
                <a:solidFill>
                  <a:schemeClr val="tx2">
                    <a:lumMod val="25000"/>
                  </a:schemeClr>
                </a:solidFill>
              </a:rPr>
              <a:t>Lo que hace bien trasciende</a:t>
            </a:r>
          </a:p>
          <a:p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358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22410" y="642918"/>
            <a:ext cx="639045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El tiempo que perdí, lo recuperare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Hay mas por recorrer y ya lo comprendí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Que todo lo que fue, ya es parte del ayer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Y ahora que lose, me ayudara a seguir</a:t>
            </a:r>
            <a:endParaRPr lang="es-AR" sz="1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AR" sz="16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En la tempestad, en la soledad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Sin perder la fe, sin dejar de ser</a:t>
            </a:r>
          </a:p>
          <a:p>
            <a:r>
              <a:rPr lang="es-AR" dirty="0">
                <a:solidFill>
                  <a:schemeClr val="bg1"/>
                </a:solidFill>
              </a:rPr>
              <a:t> 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1763638" y="3789040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Todo lo que tengo, regalo de la vida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Mi origen es eterno y hoy puedo creer, 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hoy lo puedo ver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Que todo lo que siento, no es solo de un momento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Es la verdad que vibra y hoy la siento mía,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dentro de mi ser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195686" y="116632"/>
            <a:ext cx="692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4000" b="1" dirty="0">
                <a:solidFill>
                  <a:srgbClr val="750A3D">
                    <a:lumMod val="60000"/>
                    <a:lumOff val="40000"/>
                  </a:srgbClr>
                </a:solidFill>
              </a:rPr>
              <a:t>REGALO DE LA VIDA</a:t>
            </a:r>
          </a:p>
        </p:txBody>
      </p:sp>
    </p:spTree>
    <p:extLst>
      <p:ext uri="{BB962C8B-B14F-4D97-AF65-F5344CB8AC3E}">
        <p14:creationId xmlns:p14="http://schemas.microsoft.com/office/powerpoint/2010/main" val="420455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590" y="335846"/>
            <a:ext cx="8712968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AR" sz="3200" b="1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Todo lo que tengo, regalo de la vida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Mi origen es eterno y hoy puedo creer, hoy lo puedo ver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Que todo lo que siento, no es solo de un momento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Es la verdad que vibra y hoy la siento mía, 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dentro de mi ser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Amigos que perdí, los recuperare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A todos buscare y volveré a reír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Aun mi corazón, esta dispuesto a amar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Sembrar sin restricción, vivir la vida en paz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En cada lugar, en mi propio hogar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Bajo el cielo azul, fiel a la verdad </a:t>
            </a:r>
          </a:p>
          <a:p>
            <a:r>
              <a:rPr lang="es-AR" sz="2400" dirty="0">
                <a:solidFill>
                  <a:schemeClr val="bg1"/>
                </a:solidFill>
              </a:rPr>
              <a:t> </a:t>
            </a:r>
          </a:p>
          <a:p>
            <a:r>
              <a:rPr lang="es-AR" dirty="0">
                <a:solidFill>
                  <a:schemeClr val="bg1"/>
                </a:solidFill>
              </a:rPr>
              <a:t> </a:t>
            </a:r>
          </a:p>
          <a:p>
            <a:r>
              <a:rPr lang="es-AR" dirty="0"/>
              <a:t> </a:t>
            </a:r>
          </a:p>
        </p:txBody>
      </p:sp>
      <p:grpSp>
        <p:nvGrpSpPr>
          <p:cNvPr id="5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52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22410" y="428605"/>
            <a:ext cx="77677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chemeClr val="tx2">
                    <a:lumMod val="10000"/>
                  </a:schemeClr>
                </a:solidFill>
              </a:rPr>
              <a:t> 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Suspirando en la lluvia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Sin asentar mi mente en nada más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Un mar de sentimientos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Sin rumbo definido al cual tomar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Pensar, seguir o cambiar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Correr, vivir, gritar o fingir otra vez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Pero muy dentro tengo un yo original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Aunque no pueda verlo lo voy a encontrar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Confusión en mi mente 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al punto de no ver mas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Pero seguro tengo una identidad,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la voy a encontrar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365352" y="1"/>
            <a:ext cx="5572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EL YO ORIGINAL</a:t>
            </a:r>
          </a:p>
        </p:txBody>
      </p:sp>
    </p:spTree>
    <p:extLst>
      <p:ext uri="{BB962C8B-B14F-4D97-AF65-F5344CB8AC3E}">
        <p14:creationId xmlns:p14="http://schemas.microsoft.com/office/powerpoint/2010/main" val="874920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22410" y="142852"/>
            <a:ext cx="7239000" cy="1143000"/>
          </a:xfrm>
        </p:spPr>
        <p:txBody>
          <a:bodyPr>
            <a:normAutofit/>
          </a:bodyPr>
          <a:lstStyle/>
          <a:p>
            <a:r>
              <a:rPr lang="es-AR" sz="4800" b="1" dirty="0">
                <a:ln w="500">
                  <a:noFill/>
                </a:ln>
                <a:effectLst/>
              </a:rPr>
              <a:t>El Corazón del Padre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22410" y="1142984"/>
            <a:ext cx="8229600" cy="49700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400" dirty="0">
                <a:latin typeface="+mj-lt"/>
              </a:rPr>
              <a:t>Para cumplir por fin Su eterna esperanza, 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siempre Dios buscó un fundamento de lealtad.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¿Quiénes pueden comprender Su triste corazón?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Durante largos años, continuamente Dios lloró.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Entre la gran multitud, nadie comprendió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lo que el Padre ha sufrido en Su corazón.</a:t>
            </a:r>
            <a:endParaRPr lang="es-AR" sz="1600" dirty="0">
              <a:latin typeface="+mj-lt"/>
            </a:endParaRPr>
          </a:p>
          <a:p>
            <a:pPr>
              <a:buNone/>
            </a:pPr>
            <a:r>
              <a:rPr lang="es-MX" sz="1600" dirty="0">
                <a:latin typeface="+mj-lt"/>
              </a:rPr>
              <a:t> </a:t>
            </a:r>
            <a:endParaRPr lang="es-AR" sz="16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Glorioso Dios, Creador del Cielo y de la Tierra,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sufrió el dolor de ver a Sus hijos morir.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El amor y la belleza busca en nuestro ser, 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deseando devolvernos toda Su gloria y amor.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No se puede ni medir Su gran corazón.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Un gran río se formó con lágrimas de Dios.</a:t>
            </a:r>
            <a:endParaRPr lang="es-AR" sz="2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22" y="116633"/>
            <a:ext cx="73448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2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En libertad cada día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hasta llegar a un </a:t>
            </a:r>
            <a:r>
              <a:rPr lang="es-AR" sz="2400" dirty="0" err="1">
                <a:solidFill>
                  <a:schemeClr val="tx2">
                    <a:lumMod val="25000"/>
                  </a:schemeClr>
                </a:solidFill>
              </a:rPr>
              <a:t>knock</a:t>
            </a:r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AR" sz="2400" dirty="0" err="1">
                <a:solidFill>
                  <a:schemeClr val="tx2">
                    <a:lumMod val="25000"/>
                  </a:schemeClr>
                </a:solidFill>
              </a:rPr>
              <a:t>out</a:t>
            </a:r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 espiritual 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En el suelo mi vida, 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Otra vez a punto de explotar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Soñar, creer, continuar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Sangrar, sanar, volverme a parar 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una y otra vez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2400" b="1" dirty="0">
                <a:solidFill>
                  <a:schemeClr val="tx2">
                    <a:lumMod val="25000"/>
                  </a:schemeClr>
                </a:solidFill>
              </a:rPr>
              <a:t>ESTRIBILLO 2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Seque en el fondo tengo un yo original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Aunque no pueda verlo lo voy a encontrar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Confusión en mi mente 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al punto de ya no ver mas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Pero seguro tengo un una identidad, </a:t>
            </a:r>
          </a:p>
          <a:p>
            <a:r>
              <a:rPr lang="es-AR" sz="2400" dirty="0">
                <a:solidFill>
                  <a:schemeClr val="tx2">
                    <a:lumMod val="25000"/>
                  </a:schemeClr>
                </a:solidFill>
              </a:rPr>
              <a:t>la voy a encontrar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7812310" y="5661248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38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14" y="1196753"/>
            <a:ext cx="105131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600" dirty="0">
                <a:solidFill>
                  <a:schemeClr val="tx2">
                    <a:lumMod val="25000"/>
                  </a:schemeClr>
                </a:solidFill>
              </a:rPr>
              <a:t>Mi padre es dueño del universo </a:t>
            </a:r>
          </a:p>
          <a:p>
            <a:r>
              <a:rPr lang="es-AR" sz="2600" dirty="0">
                <a:solidFill>
                  <a:schemeClr val="tx2">
                    <a:lumMod val="25000"/>
                  </a:schemeClr>
                </a:solidFill>
              </a:rPr>
              <a:t>y el hizo todo con tanto amor</a:t>
            </a:r>
          </a:p>
          <a:p>
            <a:r>
              <a:rPr lang="es-AR" sz="2600" dirty="0">
                <a:solidFill>
                  <a:schemeClr val="tx2">
                    <a:lumMod val="25000"/>
                  </a:schemeClr>
                </a:solidFill>
              </a:rPr>
              <a:t>Alisó el desierto plegó los cerros </a:t>
            </a:r>
          </a:p>
          <a:p>
            <a:r>
              <a:rPr lang="es-AR" sz="2600" dirty="0">
                <a:solidFill>
                  <a:schemeClr val="tx2">
                    <a:lumMod val="25000"/>
                  </a:schemeClr>
                </a:solidFill>
              </a:rPr>
              <a:t>y la tierra lleno de verdor y además</a:t>
            </a:r>
          </a:p>
          <a:p>
            <a:r>
              <a:rPr lang="es-AR" sz="2600" dirty="0">
                <a:solidFill>
                  <a:schemeClr val="tx2">
                    <a:lumMod val="25000"/>
                  </a:schemeClr>
                </a:solidFill>
              </a:rPr>
              <a:t>Hizo el sol inmenso porque necesitaba luz calor </a:t>
            </a:r>
          </a:p>
          <a:p>
            <a:r>
              <a:rPr lang="es-AR" sz="2600" dirty="0">
                <a:solidFill>
                  <a:schemeClr val="tx2">
                    <a:lumMod val="25000"/>
                  </a:schemeClr>
                </a:solidFill>
              </a:rPr>
              <a:t>y creo las olas del mar y el viento.</a:t>
            </a:r>
          </a:p>
          <a:p>
            <a:r>
              <a:rPr lang="es-AR" sz="2600" dirty="0">
                <a:solidFill>
                  <a:schemeClr val="tx2">
                    <a:lumMod val="25000"/>
                  </a:schemeClr>
                </a:solidFill>
              </a:rPr>
              <a:t>Y el tiempo empiezo a pasar.  </a:t>
            </a:r>
          </a:p>
          <a:p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AR" sz="2600" dirty="0">
                <a:solidFill>
                  <a:schemeClr val="tx2">
                    <a:lumMod val="25000"/>
                  </a:schemeClr>
                </a:solidFill>
              </a:rPr>
              <a:t>Y aunque mi corazón esta enfermo, </a:t>
            </a:r>
          </a:p>
          <a:p>
            <a:r>
              <a:rPr lang="es-AR" sz="2600" dirty="0">
                <a:solidFill>
                  <a:schemeClr val="tx2">
                    <a:lumMod val="25000"/>
                  </a:schemeClr>
                </a:solidFill>
              </a:rPr>
              <a:t>nunca ha dejado de darme amor</a:t>
            </a:r>
          </a:p>
          <a:p>
            <a:r>
              <a:rPr lang="es-AR" sz="2600" dirty="0">
                <a:solidFill>
                  <a:schemeClr val="tx2">
                    <a:lumMod val="25000"/>
                  </a:schemeClr>
                </a:solidFill>
              </a:rPr>
              <a:t>Me siento el dueño del universo </a:t>
            </a:r>
          </a:p>
          <a:p>
            <a:r>
              <a:rPr lang="es-AR" sz="2600" dirty="0">
                <a:solidFill>
                  <a:schemeClr val="tx2">
                    <a:lumMod val="25000"/>
                  </a:schemeClr>
                </a:solidFill>
              </a:rPr>
              <a:t>y todo a mi alrededor</a:t>
            </a:r>
          </a:p>
          <a:p>
            <a:r>
              <a:rPr lang="es-AR" sz="2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079732" y="214291"/>
            <a:ext cx="5786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Padre del Universo</a:t>
            </a:r>
          </a:p>
        </p:txBody>
      </p:sp>
    </p:spTree>
    <p:extLst>
      <p:ext uri="{BB962C8B-B14F-4D97-AF65-F5344CB8AC3E}">
        <p14:creationId xmlns:p14="http://schemas.microsoft.com/office/powerpoint/2010/main" val="237721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19622" y="292696"/>
            <a:ext cx="87849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Y mientras todo iba creciendo,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igual que mi padre lo pensó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El puso en mi un corazón eterno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para poder reflejar su amor y además,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Y ahora se cuando me despierto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que vivo solo para dar amor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y que soy el dueño del universo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y todo a mi alrededor.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Y aunque mi corazón esta enfermo,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nunca ha dejado de darme amor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Me siento el dueño del universo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y todo a mi alrededor</a:t>
            </a:r>
          </a:p>
          <a:p>
            <a:endParaRPr lang="es-AR" dirty="0"/>
          </a:p>
          <a:p>
            <a:endParaRPr lang="es-AR" dirty="0"/>
          </a:p>
        </p:txBody>
      </p:sp>
      <p:grpSp>
        <p:nvGrpSpPr>
          <p:cNvPr id="5" name="3 Grupo"/>
          <p:cNvGrpSpPr/>
          <p:nvPr/>
        </p:nvGrpSpPr>
        <p:grpSpPr>
          <a:xfrm>
            <a:off x="7236246" y="5805264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36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590" y="1628801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A veces el miedo te hace dudar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a pocos segundos antes de saltar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no lo dudes, solo abre tus alas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siente el vuelo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A veces las metas tardan en llegar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te invade la inercia, te dejas llevar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no te olvides, comprarle un traje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nuevo a tus sueñas</a:t>
            </a:r>
            <a:r>
              <a:rPr lang="es-ES" sz="2800" b="1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835646" y="404665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 VIDA ES UN VALS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14" y="188641"/>
            <a:ext cx="735811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Y veras </a:t>
            </a:r>
            <a:br>
              <a:rPr lang="es-ES" sz="2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que la vida viene y va </a:t>
            </a:r>
            <a:br>
              <a:rPr lang="es-ES" sz="2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como un vals </a:t>
            </a:r>
            <a:br>
              <a:rPr lang="es-ES" sz="2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un paso adelante </a:t>
            </a:r>
            <a:br>
              <a:rPr lang="es-ES" sz="2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y otro paso a tras </a:t>
            </a:r>
            <a:br>
              <a:rPr lang="es-ES" sz="26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ES" sz="2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Si cada lagrima te hace más fuerte </a:t>
            </a:r>
            <a:br>
              <a:rPr lang="es-ES" sz="2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muerde la vida con uñas y dientes </a:t>
            </a:r>
            <a:br>
              <a:rPr lang="es-ES" sz="2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hoy puede ser, que todo empiece </a:t>
            </a:r>
            <a:br>
              <a:rPr lang="es-ES" sz="2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a cambiar </a:t>
            </a:r>
            <a:br>
              <a:rPr lang="es-ES" sz="26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ES" sz="2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Si cada guerra marca tus rodillas </a:t>
            </a:r>
            <a:br>
              <a:rPr lang="es-ES" sz="2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y la ilusión se convierte en cenizas </a:t>
            </a:r>
            <a:br>
              <a:rPr lang="es-ES" sz="2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hoy puede ser, que todo empiece a cambiar </a:t>
            </a:r>
            <a:br>
              <a:rPr lang="es-ES" sz="2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y lo mejor, lo mejor, esta por llegar</a:t>
            </a:r>
            <a:r>
              <a:rPr lang="es-ES" sz="2600" dirty="0">
                <a:solidFill>
                  <a:srgbClr val="000000"/>
                </a:solidFill>
              </a:rPr>
              <a:t> </a:t>
            </a:r>
            <a:br>
              <a:rPr lang="es-ES" sz="2400" b="1" dirty="0">
                <a:solidFill>
                  <a:srgbClr val="000000"/>
                </a:solidFill>
              </a:rPr>
            </a:br>
            <a:endParaRPr lang="es-E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582" y="1268761"/>
            <a:ext cx="9217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A veces te aferras de un viejo disfraz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aquel que no sufre con la soledad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corre el riesgo, amar aunque te duela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siempre es bueno </a:t>
            </a:r>
            <a:br>
              <a:rPr lang="es-ES" dirty="0"/>
            </a:br>
            <a:endParaRPr lang="es-ES" dirty="0"/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19622" y="836713"/>
            <a:ext cx="1000132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Dame tus ojos, quiero ver</a:t>
            </a:r>
            <a:b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Dame tus palabras, quiero hablar</a:t>
            </a:r>
            <a:b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Dame tu parecer</a:t>
            </a:r>
            <a:endParaRPr lang="es-ES" sz="1200" dirty="0">
              <a:solidFill>
                <a:schemeClr val="tx2">
                  <a:lumMod val="25000"/>
                </a:schemeClr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Dame tus pies, yo quiero ir</a:t>
            </a:r>
            <a:b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Dame tus deseos para sentir</a:t>
            </a:r>
            <a:b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Dame tu parecer</a:t>
            </a:r>
            <a:endParaRPr lang="es-ES" sz="1200" dirty="0">
              <a:solidFill>
                <a:schemeClr val="tx2">
                  <a:lumMod val="25000"/>
                </a:schemeClr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Dame lo que necesito</a:t>
            </a:r>
            <a:b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Para ser como tu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dirty="0">
              <a:solidFill>
                <a:schemeClr val="tx2">
                  <a:lumMod val="25000"/>
                </a:schemeClr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ESTRIBILLO</a:t>
            </a:r>
            <a:endParaRPr lang="es-ES" sz="1200" b="1" dirty="0">
              <a:solidFill>
                <a:schemeClr val="tx2">
                  <a:lumMod val="25000"/>
                </a:schemeClr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Dame tu voz, dame tu aliento</a:t>
            </a:r>
            <a:b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Toma mi tiempo, es para ti</a:t>
            </a:r>
            <a:b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Dame el camino que debo seguir</a:t>
            </a:r>
            <a:b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Dame tus sueños, tus anhelos</a:t>
            </a:r>
            <a:b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Tus pensamientos, tu sentir</a:t>
            </a:r>
            <a:b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es-ES" sz="24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Dame tu vida para vivir</a:t>
            </a:r>
            <a:endParaRPr lang="es-ES" sz="3600" dirty="0">
              <a:solidFill>
                <a:schemeClr val="tx2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03799" y="2953"/>
            <a:ext cx="437010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48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pitchFamily="18" charset="0"/>
                <a:cs typeface="Arial" pitchFamily="34" charset="0"/>
              </a:rPr>
              <a:t>Dame tus ojos</a:t>
            </a:r>
            <a:br>
              <a:rPr lang="es-ES" sz="1200" b="1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65286" y="642918"/>
            <a:ext cx="742952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Déjame ver lo que tu vez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Dame de tu gracia, tu poder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Dame tu corazón, señor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Déjame ver en tu interior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Para ser cambiado por tu amor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Dame tu corazón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chemeClr val="tx2">
                  <a:lumMod val="2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Dame lo que necesito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Para ser como tu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chemeClr val="tx2">
                  <a:lumMod val="25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chemeClr val="tx2">
                    <a:lumMod val="25000"/>
                  </a:schemeClr>
                </a:solidFill>
                <a:ea typeface="Times New Roman" pitchFamily="18" charset="0"/>
                <a:cs typeface="Arial" pitchFamily="34" charset="0"/>
              </a:rPr>
              <a:t>ESTRIBILLO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6660303" y="5737902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598" y="260649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JESUCRISTO</a:t>
            </a:r>
            <a:endParaRPr lang="es-AR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MX" sz="44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x-none" sz="44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44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400" dirty="0">
                <a:solidFill>
                  <a:schemeClr val="tx2">
                    <a:lumMod val="25000"/>
                  </a:schemeClr>
                </a:solidFill>
              </a:rPr>
              <a:t> Cristo! </a:t>
            </a:r>
            <a:r>
              <a:rPr lang="es-MX" sz="44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400" dirty="0">
                <a:solidFill>
                  <a:schemeClr val="tx2">
                    <a:lumMod val="25000"/>
                  </a:schemeClr>
                </a:solidFill>
              </a:rPr>
              <a:t> Cristo!</a:t>
            </a:r>
            <a:br>
              <a:rPr lang="es-MX" sz="4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44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400" dirty="0">
                <a:solidFill>
                  <a:schemeClr val="tx2">
                    <a:lumMod val="25000"/>
                  </a:schemeClr>
                </a:solidFill>
              </a:rPr>
              <a:t> Cristo </a:t>
            </a:r>
            <a:r>
              <a:rPr lang="es-MX" sz="4400" dirty="0" err="1">
                <a:solidFill>
                  <a:schemeClr val="tx2">
                    <a:lumMod val="25000"/>
                  </a:schemeClr>
                </a:solidFill>
              </a:rPr>
              <a:t>eu</a:t>
            </a:r>
            <a:r>
              <a:rPr lang="es-MX" sz="4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4400" dirty="0" err="1">
                <a:solidFill>
                  <a:schemeClr val="tx2">
                    <a:lumMod val="25000"/>
                  </a:schemeClr>
                </a:solidFill>
              </a:rPr>
              <a:t>estou</a:t>
            </a:r>
            <a:r>
              <a:rPr lang="es-MX" sz="4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4400" dirty="0" err="1">
                <a:solidFill>
                  <a:schemeClr val="tx2">
                    <a:lumMod val="25000"/>
                  </a:schemeClr>
                </a:solidFill>
              </a:rPr>
              <a:t>aqui</a:t>
            </a:r>
            <a:br>
              <a:rPr lang="es-MX" sz="4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44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400" dirty="0">
                <a:solidFill>
                  <a:schemeClr val="tx2">
                    <a:lumMod val="25000"/>
                  </a:schemeClr>
                </a:solidFill>
              </a:rPr>
              <a:t> Cristo! </a:t>
            </a:r>
            <a:r>
              <a:rPr lang="es-MX" sz="44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400" dirty="0">
                <a:solidFill>
                  <a:schemeClr val="tx2">
                    <a:lumMod val="25000"/>
                  </a:schemeClr>
                </a:solidFill>
              </a:rPr>
              <a:t> Cristo!</a:t>
            </a:r>
            <a:br>
              <a:rPr lang="es-MX" sz="4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44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400" dirty="0">
                <a:solidFill>
                  <a:schemeClr val="tx2">
                    <a:lumMod val="25000"/>
                  </a:schemeClr>
                </a:solidFill>
              </a:rPr>
              <a:t> Cristo </a:t>
            </a:r>
            <a:r>
              <a:rPr lang="es-MX" sz="4400" dirty="0" err="1">
                <a:solidFill>
                  <a:schemeClr val="tx2">
                    <a:lumMod val="25000"/>
                  </a:schemeClr>
                </a:solidFill>
              </a:rPr>
              <a:t>eu</a:t>
            </a:r>
            <a:r>
              <a:rPr lang="es-MX" sz="4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4400" dirty="0" err="1">
                <a:solidFill>
                  <a:schemeClr val="tx2">
                    <a:lumMod val="25000"/>
                  </a:schemeClr>
                </a:solidFill>
              </a:rPr>
              <a:t>estou</a:t>
            </a:r>
            <a:r>
              <a:rPr lang="es-MX" sz="4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4400" dirty="0" err="1">
                <a:solidFill>
                  <a:schemeClr val="tx2">
                    <a:lumMod val="25000"/>
                  </a:schemeClr>
                </a:solidFill>
              </a:rPr>
              <a:t>aqui</a:t>
            </a:r>
            <a:r>
              <a:rPr lang="es-MX" sz="4400" dirty="0">
                <a:solidFill>
                  <a:schemeClr val="tx2">
                    <a:lumMod val="25000"/>
                  </a:schemeClr>
                </a:solidFill>
              </a:rPr>
              <a:t>...</a:t>
            </a: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endParaRPr lang="es-AR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49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39702" y="160971"/>
            <a:ext cx="9144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Olho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 no </a:t>
            </a: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céu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 e vejo</a:t>
            </a:r>
          </a:p>
          <a:p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Uma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nuvem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 branca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Que </a:t>
            </a: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vai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passando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Olho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na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terra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 e vejo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Uma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multidão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Que </a:t>
            </a: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vai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caminhando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...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Como </a:t>
            </a: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essa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nuvem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 branca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Essa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 gente </a:t>
            </a: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não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Sabe a </a:t>
            </a: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onde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vai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Quem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poderá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dizer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O </a:t>
            </a: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caminho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certo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É </a:t>
            </a: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você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meu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200" dirty="0" err="1">
                <a:solidFill>
                  <a:schemeClr val="tx2">
                    <a:lumMod val="25000"/>
                  </a:schemeClr>
                </a:solidFill>
              </a:rPr>
              <a:t>Pai</a:t>
            </a:r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...</a:t>
            </a:r>
            <a:br>
              <a:rPr lang="es-MX" sz="2800" dirty="0"/>
            </a:br>
            <a:br>
              <a:rPr lang="es-MX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0441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s-AR" b="1" dirty="0">
                <a:ln w="6350">
                  <a:noFill/>
                </a:ln>
                <a:effectLst/>
              </a:rPr>
              <a:t>이</a:t>
            </a:r>
            <a:r>
              <a:rPr lang="es-AR" altLang="ko-KR" b="1" dirty="0">
                <a:ln w="6350">
                  <a:noFill/>
                </a:ln>
                <a:effectLst/>
              </a:rPr>
              <a:t>(i)</a:t>
            </a:r>
            <a:r>
              <a:rPr lang="es-AR" b="1" dirty="0">
                <a:ln w="6350">
                  <a:noFill/>
                </a:ln>
                <a:effectLst/>
              </a:rPr>
              <a:t> – En coreano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700808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600" dirty="0">
                <a:latin typeface="+mj-lt"/>
              </a:rPr>
              <a:t>	</a:t>
            </a:r>
            <a:r>
              <a:rPr lang="es-AR" sz="2600" dirty="0" err="1">
                <a:latin typeface="+mj-lt"/>
              </a:rPr>
              <a:t>Cheon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il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guk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chu</a:t>
            </a:r>
            <a:r>
              <a:rPr lang="es-AR" sz="2600" dirty="0">
                <a:latin typeface="+mj-lt"/>
              </a:rPr>
              <a:t>-in </a:t>
            </a:r>
            <a:r>
              <a:rPr lang="es-AR" sz="2600" dirty="0" err="1">
                <a:latin typeface="+mj-lt"/>
              </a:rPr>
              <a:t>urí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kayón</a:t>
            </a:r>
            <a:r>
              <a:rPr lang="es-AR" sz="2600" dirty="0">
                <a:latin typeface="+mj-lt"/>
              </a:rPr>
              <a:t>-un, </a:t>
            </a:r>
            <a:r>
              <a:rPr lang="es-AR" sz="2600" dirty="0" err="1">
                <a:latin typeface="+mj-lt"/>
              </a:rPr>
              <a:t>chám-sarang-ul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chung-shim-jagó</a:t>
            </a:r>
            <a:r>
              <a:rPr lang="es-AR" sz="2600" dirty="0">
                <a:latin typeface="+mj-lt"/>
              </a:rPr>
              <a:t>, </a:t>
            </a:r>
            <a:r>
              <a:rPr lang="es-AR" sz="2600" dirty="0" err="1">
                <a:latin typeface="+mj-lt"/>
              </a:rPr>
              <a:t>Janulpumonimgua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chám-pumo-nim-mul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moshió</a:t>
            </a:r>
            <a:r>
              <a:rPr lang="es-AR" sz="2600" dirty="0">
                <a:latin typeface="+mj-lt"/>
              </a:rPr>
              <a:t>, </a:t>
            </a:r>
            <a:r>
              <a:rPr lang="es-AR" sz="2600" dirty="0" err="1">
                <a:latin typeface="+mj-lt"/>
              </a:rPr>
              <a:t>chon</a:t>
            </a:r>
            <a:r>
              <a:rPr lang="es-AR" sz="2600" dirty="0">
                <a:latin typeface="+mj-lt"/>
              </a:rPr>
              <a:t>-</a:t>
            </a:r>
            <a:r>
              <a:rPr lang="es-AR" sz="2600" dirty="0" err="1">
                <a:latin typeface="+mj-lt"/>
              </a:rPr>
              <a:t>yu</a:t>
            </a:r>
            <a:r>
              <a:rPr lang="es-AR" sz="2600" dirty="0">
                <a:latin typeface="+mj-lt"/>
              </a:rPr>
              <a:t>-é </a:t>
            </a:r>
            <a:r>
              <a:rPr lang="es-AR" sz="2600" dirty="0" err="1">
                <a:latin typeface="+mj-lt"/>
              </a:rPr>
              <a:t>tepio-chok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kayón</a:t>
            </a:r>
            <a:r>
              <a:rPr lang="es-AR" sz="2600" dirty="0">
                <a:latin typeface="+mj-lt"/>
              </a:rPr>
              <a:t>-i temió, </a:t>
            </a:r>
            <a:r>
              <a:rPr lang="es-AR" sz="2600" dirty="0" err="1">
                <a:latin typeface="+mj-lt"/>
              </a:rPr>
              <a:t>chún-shim-chok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kayón</a:t>
            </a:r>
            <a:r>
              <a:rPr lang="es-AR" sz="2600" dirty="0">
                <a:latin typeface="+mj-lt"/>
              </a:rPr>
              <a:t>-i </a:t>
            </a:r>
            <a:r>
              <a:rPr lang="es-AR" sz="2600" dirty="0" err="1">
                <a:latin typeface="+mj-lt"/>
              </a:rPr>
              <a:t>tueó</a:t>
            </a:r>
            <a:r>
              <a:rPr lang="es-AR" sz="2600" dirty="0">
                <a:latin typeface="+mj-lt"/>
              </a:rPr>
              <a:t>, </a:t>
            </a:r>
            <a:r>
              <a:rPr lang="es-AR" sz="2600" dirty="0" err="1">
                <a:latin typeface="+mj-lt"/>
              </a:rPr>
              <a:t>kayón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esonun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jio-yá</a:t>
            </a:r>
            <a:r>
              <a:rPr lang="es-AR" sz="2600" dirty="0">
                <a:latin typeface="+mj-lt"/>
              </a:rPr>
              <a:t>, </a:t>
            </a:r>
            <a:r>
              <a:rPr lang="es-AR" sz="2600" dirty="0" err="1">
                <a:latin typeface="+mj-lt"/>
              </a:rPr>
              <a:t>kuc-ka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esonum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chun-shín</a:t>
            </a:r>
            <a:r>
              <a:rPr lang="es-AR" sz="2600" dirty="0">
                <a:latin typeface="+mj-lt"/>
              </a:rPr>
              <a:t>, segué </a:t>
            </a:r>
            <a:r>
              <a:rPr lang="es-AR" sz="2600" dirty="0" err="1">
                <a:latin typeface="+mj-lt"/>
              </a:rPr>
              <a:t>esonun</a:t>
            </a:r>
            <a:r>
              <a:rPr lang="es-AR" sz="2600" dirty="0">
                <a:latin typeface="+mj-lt"/>
              </a:rPr>
              <a:t> son-in, </a:t>
            </a:r>
            <a:r>
              <a:rPr lang="es-AR" sz="2600" dirty="0" err="1">
                <a:latin typeface="+mj-lt"/>
              </a:rPr>
              <a:t>chon-yu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esonum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song</a:t>
            </a:r>
            <a:r>
              <a:rPr lang="es-AR" sz="2600" dirty="0">
                <a:latin typeface="+mj-lt"/>
              </a:rPr>
              <a:t>-ya-é </a:t>
            </a:r>
            <a:r>
              <a:rPr lang="es-AR" sz="2600" dirty="0" err="1">
                <a:latin typeface="+mj-lt"/>
              </a:rPr>
              <a:t>kayong</a:t>
            </a:r>
            <a:r>
              <a:rPr lang="es-AR" sz="2600" dirty="0">
                <a:latin typeface="+mj-lt"/>
              </a:rPr>
              <a:t>-e </a:t>
            </a:r>
            <a:r>
              <a:rPr lang="es-AR" sz="2600" dirty="0" err="1">
                <a:latin typeface="+mj-lt"/>
              </a:rPr>
              <a:t>torirul</a:t>
            </a:r>
            <a:r>
              <a:rPr lang="es-AR" sz="2600" dirty="0">
                <a:latin typeface="+mj-lt"/>
              </a:rPr>
              <a:t>, </a:t>
            </a:r>
            <a:r>
              <a:rPr lang="es-AR" sz="2600" dirty="0" err="1">
                <a:latin typeface="+mj-lt"/>
              </a:rPr>
              <a:t>uansong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jalcosul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mensé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janaidá</a:t>
            </a:r>
            <a:endParaRPr lang="es-AR" sz="2600" dirty="0"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7380262" y="5949280"/>
            <a:ext cx="1368152" cy="504056"/>
            <a:chOff x="7020272" y="6021288"/>
            <a:chExt cx="1368152" cy="504056"/>
          </a:xfrm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582" y="463402"/>
            <a:ext cx="10225136" cy="6050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El Cielo se abre y nos muestra Su secreto.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Se oye la trompeta del arcángel resonar.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Como en tiempos de Noé, la gente se burla de El,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satisfechos de vivir en la profunda oscuridad.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Nada bajo el Cielo es, más terrible que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el castigo del gran Juicio en el día final.</a:t>
            </a:r>
            <a:endParaRPr lang="es-AR" sz="1800" dirty="0">
              <a:latin typeface="+mj-lt"/>
            </a:endParaRPr>
          </a:p>
          <a:p>
            <a:pPr>
              <a:buNone/>
            </a:pPr>
            <a:r>
              <a:rPr lang="es-MX" sz="1800" dirty="0">
                <a:latin typeface="+mj-lt"/>
              </a:rPr>
              <a:t> </a:t>
            </a:r>
            <a:endParaRPr lang="es-AR" sz="18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¡Creed en El y confiad en Su palabra!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Sólo así podréis sentir la gracia de Su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¡Qué feliz nos sentiremos en el eterno hogar!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¡La alegría de encontrarnos rebosará en Su corazón!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Cuando estemos junto a El, ¡que feliz será!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Su alegría sentiremos por la eternidad.</a:t>
            </a:r>
            <a:endParaRPr lang="es-AR" sz="2600" dirty="0">
              <a:latin typeface="+mj-lt"/>
            </a:endParaRPr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8100342" y="6093296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598" y="566418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x-none" sz="48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4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Cristo!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Cristo!</a:t>
            </a:r>
            <a:br>
              <a:rPr lang="es-MX" sz="4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Cristo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eu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estou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aqui</a:t>
            </a:r>
            <a:br>
              <a:rPr lang="es-MX" sz="4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Cristo!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Cristo!</a:t>
            </a:r>
            <a:br>
              <a:rPr lang="es-MX" sz="4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Cristo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eu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estou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aqui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...</a:t>
            </a: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endParaRPr lang="es-AR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2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582" y="116632"/>
            <a:ext cx="903649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Toda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essa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multidão</a:t>
            </a: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Tem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no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peito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amor</a:t>
            </a: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E procura a paz</a:t>
            </a: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E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apesar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de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tudo</a:t>
            </a: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A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esperança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não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se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desfaz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...</a:t>
            </a: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Olhando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a flor que nasce</a:t>
            </a: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No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chão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daquele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que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tem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amor</a:t>
            </a: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Olho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no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céu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e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sinto</a:t>
            </a: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Crescer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a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fé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no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meu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Salvador...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MX" dirty="0">
                <a:solidFill>
                  <a:schemeClr val="tx2">
                    <a:lumMod val="25000"/>
                  </a:schemeClr>
                </a:solidFill>
              </a:rPr>
            </a:br>
            <a:endParaRPr lang="es-AR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6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598" y="566418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x-none" sz="48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4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Cristo!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Cristo!</a:t>
            </a:r>
            <a:br>
              <a:rPr lang="es-MX" sz="4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Cristo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eu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estou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aqui</a:t>
            </a:r>
            <a:br>
              <a:rPr lang="es-MX" sz="4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Cristo!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Cristo!</a:t>
            </a:r>
            <a:br>
              <a:rPr lang="es-MX" sz="4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Cristo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eu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estou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aqui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...</a:t>
            </a: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endParaRPr lang="es-AR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598" y="332656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Em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cada esquina vejo</a:t>
            </a: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O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olhar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perdido de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um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irmão</a:t>
            </a: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Em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busca do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mesmo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bem</a:t>
            </a: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Nessa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direção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caminhando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vem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...</a:t>
            </a: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É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meu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desejo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ver</a:t>
            </a: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Aumentando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sempre</a:t>
            </a: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Essa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procissão</a:t>
            </a: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Para que todos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cantem</a:t>
            </a: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Na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mesma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voz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essa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3600" dirty="0" err="1">
                <a:solidFill>
                  <a:schemeClr val="tx2">
                    <a:lumMod val="25000"/>
                  </a:schemeClr>
                </a:solidFill>
              </a:rPr>
              <a:t>oração</a:t>
            </a:r>
            <a:r>
              <a:rPr lang="es-MX" sz="3600" dirty="0">
                <a:solidFill>
                  <a:schemeClr val="tx2">
                    <a:lumMod val="25000"/>
                  </a:schemeClr>
                </a:solidFill>
              </a:rPr>
              <a:t>...</a:t>
            </a:r>
            <a:br>
              <a:rPr lang="es-MX" sz="3200" dirty="0">
                <a:solidFill>
                  <a:schemeClr val="tx2">
                    <a:lumMod val="25000"/>
                  </a:schemeClr>
                </a:solidFill>
              </a:rPr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7387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598" y="566418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x-none" sz="48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4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Cristo!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Cristo!</a:t>
            </a:r>
            <a:br>
              <a:rPr lang="es-MX" sz="4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Cristo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eu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estou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aqui</a:t>
            </a:r>
            <a:br>
              <a:rPr lang="es-MX" sz="4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Cristo!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Cristo!</a:t>
            </a:r>
            <a:br>
              <a:rPr lang="es-MX" sz="4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Jesus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Cristo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eu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estou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MX" sz="4800" dirty="0" err="1">
                <a:solidFill>
                  <a:schemeClr val="tx2">
                    <a:lumMod val="25000"/>
                  </a:schemeClr>
                </a:solidFill>
              </a:rPr>
              <a:t>aqui</a:t>
            </a:r>
            <a:r>
              <a:rPr lang="es-MX" sz="4800" dirty="0">
                <a:solidFill>
                  <a:schemeClr val="tx2">
                    <a:lumMod val="25000"/>
                  </a:schemeClr>
                </a:solidFill>
              </a:rPr>
              <a:t>...</a:t>
            </a: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MX" sz="3600" dirty="0">
                <a:solidFill>
                  <a:schemeClr val="tx2">
                    <a:lumMod val="25000"/>
                  </a:schemeClr>
                </a:solidFill>
              </a:rPr>
            </a:br>
            <a:endParaRPr lang="es-AR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5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20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14" y="548681"/>
            <a:ext cx="9144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PERFUME A TUS PIES</a:t>
            </a:r>
            <a:endParaRPr lang="es-AR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x-none" sz="28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Cuando pienso en tu amor y en tu fidelidad 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No puedo hacer más que posarme y adorar 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Y cuando pienso en como he sido 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Y hasta donde me has traído 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Me asombro de ti 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</a:rPr>
            </a:b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x-none" sz="2800" dirty="0">
                <a:solidFill>
                  <a:schemeClr val="tx2">
                    <a:lumMod val="25000"/>
                  </a:schemeClr>
                </a:solidFill>
              </a:rPr>
              <a:t>PUENTE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Y no me quiero conformar 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He probado y quiero más </a:t>
            </a:r>
            <a:br>
              <a:rPr lang="es-ES" dirty="0">
                <a:solidFill>
                  <a:schemeClr val="tx2">
                    <a:lumMod val="25000"/>
                  </a:schemeClr>
                </a:solidFill>
              </a:rPr>
            </a:br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50195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598" y="620689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Yo quiero enamorarme más de ti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 err="1">
                <a:solidFill>
                  <a:schemeClr val="tx2">
                    <a:lumMod val="25000"/>
                  </a:schemeClr>
                </a:solidFill>
              </a:rPr>
              <a:t>Enseñame</a:t>
            </a: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 amarte y a viví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Conforme a tu justicia y tu verdad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Con mi vida quiero adorar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Con todo lo que tengo y lo que soy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Todo lo que he sido te lo doy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Que mi vida sea para ti </a:t>
            </a: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como un perfume a tus pies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ES" dirty="0">
                <a:solidFill>
                  <a:schemeClr val="tx2">
                    <a:lumMod val="25000"/>
                  </a:schemeClr>
                </a:solidFill>
              </a:rPr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0624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574" y="980729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ES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Cuando pienso en tu cruz </a:t>
            </a: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en todo lo que has dado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Tu sangre por mí, por llevar mi pecado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cuando pienso en tu mano, 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Hasta aquí hemos llegado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Por tu fidelidad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29525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95078" y="-531440"/>
            <a:ext cx="8856984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ES" dirty="0">
                <a:solidFill>
                  <a:schemeClr val="tx2">
                    <a:lumMod val="25000"/>
                  </a:schemeClr>
                </a:solidFill>
              </a:rPr>
            </a:b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x-none" sz="3200" dirty="0">
                <a:solidFill>
                  <a:schemeClr val="tx2">
                    <a:lumMod val="25000"/>
                  </a:schemeClr>
                </a:solidFill>
              </a:rPr>
              <a:t>PUENTE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Y no me quiero conformar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He probado y quiero más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x-none" sz="32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Yo quiero enamorarme más de ti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 err="1">
                <a:solidFill>
                  <a:schemeClr val="tx2">
                    <a:lumMod val="25000"/>
                  </a:schemeClr>
                </a:solidFill>
              </a:rPr>
              <a:t>Enseñame</a:t>
            </a: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 amarte y a viví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Conforme a tu justicia y tu verdad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Con mi vida quiero adorar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Con todo lo que tengo y lo que soy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Todo lo que he sido te lo doy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Que mi vida sea para ti </a:t>
            </a:r>
          </a:p>
          <a:p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como un perfume a tus pies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ES" dirty="0">
                <a:solidFill>
                  <a:schemeClr val="tx2">
                    <a:lumMod val="25000"/>
                  </a:schemeClr>
                </a:solidFill>
              </a:rPr>
            </a:br>
            <a:endParaRPr lang="es-AR" dirty="0"/>
          </a:p>
        </p:txBody>
      </p:sp>
      <p:grpSp>
        <p:nvGrpSpPr>
          <p:cNvPr id="5" name="3 Grupo"/>
          <p:cNvGrpSpPr/>
          <p:nvPr/>
        </p:nvGrpSpPr>
        <p:grpSpPr>
          <a:xfrm>
            <a:off x="7740302" y="5877272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33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598" y="476672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MILAGRE</a:t>
            </a:r>
            <a:endParaRPr lang="es-AR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ES" sz="4400" dirty="0">
                <a:solidFill>
                  <a:schemeClr val="tx2">
                    <a:lumMod val="25000"/>
                  </a:schemeClr>
                </a:solidFill>
              </a:rPr>
              <a:t>  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400" dirty="0" err="1">
                <a:solidFill>
                  <a:schemeClr val="tx2">
                    <a:lumMod val="25000"/>
                  </a:schemeClr>
                </a:solidFill>
              </a:rPr>
              <a:t>Posso</a:t>
            </a:r>
            <a:r>
              <a:rPr lang="es-ES" sz="4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tx2">
                    <a:lumMod val="25000"/>
                  </a:schemeClr>
                </a:solidFill>
              </a:rPr>
              <a:t>crer</a:t>
            </a:r>
            <a:r>
              <a:rPr lang="es-ES" sz="4400" dirty="0">
                <a:solidFill>
                  <a:schemeClr val="tx2">
                    <a:lumMod val="25000"/>
                  </a:schemeClr>
                </a:solidFill>
              </a:rPr>
              <a:t> que </a:t>
            </a:r>
            <a:r>
              <a:rPr lang="es-ES" sz="4400" dirty="0" err="1">
                <a:solidFill>
                  <a:schemeClr val="tx2">
                    <a:lumMod val="25000"/>
                  </a:schemeClr>
                </a:solidFill>
              </a:rPr>
              <a:t>em</a:t>
            </a:r>
            <a:r>
              <a:rPr lang="es-ES" sz="4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tx2">
                    <a:lumMod val="25000"/>
                  </a:schemeClr>
                </a:solidFill>
              </a:rPr>
              <a:t>minha</a:t>
            </a:r>
            <a:r>
              <a:rPr lang="es-ES" sz="4400" dirty="0">
                <a:solidFill>
                  <a:schemeClr val="tx2">
                    <a:lumMod val="25000"/>
                  </a:schemeClr>
                </a:solidFill>
              </a:rPr>
              <a:t> vida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400" dirty="0">
                <a:solidFill>
                  <a:schemeClr val="tx2">
                    <a:lumMod val="25000"/>
                  </a:schemeClr>
                </a:solidFill>
              </a:rPr>
              <a:t>O </a:t>
            </a:r>
            <a:r>
              <a:rPr lang="es-ES" sz="4400" dirty="0" err="1">
                <a:solidFill>
                  <a:schemeClr val="tx2">
                    <a:lumMod val="25000"/>
                  </a:schemeClr>
                </a:solidFill>
              </a:rPr>
              <a:t>milagre</a:t>
            </a:r>
            <a:r>
              <a:rPr lang="es-ES" sz="44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tx2">
                    <a:lumMod val="25000"/>
                  </a:schemeClr>
                </a:solidFill>
              </a:rPr>
              <a:t>vai</a:t>
            </a:r>
            <a:r>
              <a:rPr lang="es-ES" sz="4400" dirty="0">
                <a:solidFill>
                  <a:schemeClr val="tx2">
                    <a:lumMod val="25000"/>
                  </a:schemeClr>
                </a:solidFill>
              </a:rPr>
              <a:t> acontecer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400" dirty="0" err="1">
                <a:solidFill>
                  <a:schemeClr val="tx2">
                    <a:lumMod val="25000"/>
                  </a:schemeClr>
                </a:solidFill>
              </a:rPr>
              <a:t>Posso</a:t>
            </a:r>
            <a:r>
              <a:rPr lang="es-ES" sz="4400" dirty="0">
                <a:solidFill>
                  <a:schemeClr val="tx2">
                    <a:lumMod val="25000"/>
                  </a:schemeClr>
                </a:solidFill>
              </a:rPr>
              <a:t> ver as </a:t>
            </a:r>
            <a:r>
              <a:rPr lang="es-ES" sz="4400" dirty="0" err="1">
                <a:solidFill>
                  <a:schemeClr val="tx2">
                    <a:lumMod val="25000"/>
                  </a:schemeClr>
                </a:solidFill>
              </a:rPr>
              <a:t>promessas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400" dirty="0" err="1">
                <a:solidFill>
                  <a:schemeClr val="tx2">
                    <a:lumMod val="25000"/>
                  </a:schemeClr>
                </a:solidFill>
              </a:rPr>
              <a:t>Sendo</a:t>
            </a:r>
            <a:r>
              <a:rPr lang="es-ES" sz="4400" dirty="0">
                <a:solidFill>
                  <a:schemeClr val="tx2">
                    <a:lumMod val="25000"/>
                  </a:schemeClr>
                </a:solidFill>
              </a:rPr>
              <a:t> liberadas sobre </a:t>
            </a:r>
            <a:r>
              <a:rPr lang="es-ES" sz="4400" dirty="0" err="1">
                <a:solidFill>
                  <a:schemeClr val="tx2">
                    <a:lumMod val="25000"/>
                  </a:schemeClr>
                </a:solidFill>
              </a:rPr>
              <a:t>mim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400" dirty="0" err="1">
                <a:solidFill>
                  <a:schemeClr val="tx2">
                    <a:lumMod val="25000"/>
                  </a:schemeClr>
                </a:solidFill>
              </a:rPr>
              <a:t>Sendo</a:t>
            </a:r>
            <a:r>
              <a:rPr lang="es-ES" sz="4400" dirty="0">
                <a:solidFill>
                  <a:schemeClr val="tx2">
                    <a:lumMod val="25000"/>
                  </a:schemeClr>
                </a:solidFill>
              </a:rPr>
              <a:t> liberadas sobre </a:t>
            </a:r>
            <a:r>
              <a:rPr lang="es-ES" sz="4400" dirty="0" err="1">
                <a:solidFill>
                  <a:schemeClr val="tx2">
                    <a:lumMod val="25000"/>
                  </a:schemeClr>
                </a:solidFill>
              </a:rPr>
              <a:t>mim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9476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65418" y="214290"/>
            <a:ext cx="4167914" cy="1143000"/>
          </a:xfrm>
        </p:spPr>
        <p:txBody>
          <a:bodyPr>
            <a:normAutofit/>
          </a:bodyPr>
          <a:lstStyle/>
          <a:p>
            <a:r>
              <a:rPr lang="es-AR" sz="4800" b="1" dirty="0">
                <a:ln>
                  <a:noFill/>
                </a:ln>
                <a:effectLst/>
                <a:latin typeface="+mn-lt"/>
                <a:cs typeface="Arial" pitchFamily="34" charset="0"/>
              </a:rPr>
              <a:t>Mi ofrenda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60798" y="1313384"/>
            <a:ext cx="8291264" cy="5544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sz="2800" dirty="0">
                <a:latin typeface="+mj-lt"/>
              </a:rPr>
              <a:t>Ahora puedo ver, realmente puedo ver, 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Padre, como lloras de dolor.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Preparaste el altar, más la ofrenda te faltó.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El llora eternamente, pues nunca la encontró.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Mi Padre llora sin poder compartir Su corazón.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 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Ahora puedo ver, realmente puedo ver, 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Padre, que Tu gracia y Bendición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de la muerte me salvó y me dio un nuevo ser.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Por ti ahora vivo, más vuelves a llorar,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pues Tú me tienes que decir: </a:t>
            </a:r>
          </a:p>
          <a:p>
            <a:pPr>
              <a:buNone/>
            </a:pPr>
            <a:r>
              <a:rPr lang="es-MX" sz="2800" dirty="0">
                <a:latin typeface="+mj-lt"/>
              </a:rPr>
              <a:t>Ve y muere en mi lugar.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b="1" dirty="0">
                <a:solidFill>
                  <a:srgbClr val="FFFFFF"/>
                </a:solidFill>
              </a:rPr>
              <a:t> </a:t>
            </a:r>
            <a:endParaRPr lang="es-AR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590" y="1340768"/>
            <a:ext cx="9144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Hoje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o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meu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milagre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vai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chegar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Eu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vou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crer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não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vou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duvidar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O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preço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que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foi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pago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ali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na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cruz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Me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dá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vitória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nesta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hora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852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558" y="801821"/>
            <a:ext cx="9144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Tua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morte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tua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cruz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Teu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sangue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derramado no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calvário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Está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selado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foi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consumado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Eu Vivo,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hoje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livre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do pecado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Vivo as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promessas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dos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milagres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220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590" y="1340768"/>
            <a:ext cx="9144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Hoje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o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meu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milagre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vai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chegar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Eu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vou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crer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não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vou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duvidar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O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preço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que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foi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pago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ali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na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cruz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Me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dá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vitória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</a:rPr>
              <a:t>nesta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 hora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/>
          </a:p>
        </p:txBody>
      </p:sp>
      <p:grpSp>
        <p:nvGrpSpPr>
          <p:cNvPr id="5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30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598" y="332656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es-E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SOMOS UNO </a:t>
            </a:r>
            <a:endParaRPr lang="es-AR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ES" sz="2800" b="1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ES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Yo soy lo que soy no soy lo que ves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Yo soy mi futuro y soy mi ayer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hoy son tan sólo este amanecer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los ojos que te vieron nacer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Soy tan simple que casi ni me ves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endParaRPr lang="es-AR" sz="2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2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06" y="692696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ES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Yo soy lo que soy no soy lo que ves 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No soy cuna de oro ni simple moisés 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Soy el desamparo del corazón 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De aquel que pelea y no tiene voz 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</a:rPr>
            </a:b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PUENTE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Soy la mano que te quiere ayudar 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No hablo solo de mí cuando digo que soy 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Te hablo de ese lugar donde </a:t>
            </a:r>
          </a:p>
          <a:p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nace el amor que sueñas 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</a:rPr>
            </a:b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6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590" y="0"/>
            <a:ext cx="91440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Somos tan distintos e iguales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Somos el que siente y el que no está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Somos tan distintos e iguales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Todos somos uno con los demás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La piedra y el río, el cielo, la flor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Todos somos uno con los demás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El lobo, el cordero, y el mismo Dios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Todos somos uno...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ES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ES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1888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598" y="1124745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2">
                    <a:lumMod val="25000"/>
                  </a:schemeClr>
                </a:solidFill>
              </a:rPr>
              <a:t> </a:t>
            </a:r>
            <a:br>
              <a:rPr lang="es-ES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Yo soy lo que soy no soy lo que ves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Soy mi pasado y soy mi después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Soy libre y dichoso por elección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Soy un loco inquieto pidiendo paz</a:t>
            </a:r>
            <a:r>
              <a:rPr lang="es-ES" dirty="0">
                <a:solidFill>
                  <a:schemeClr val="tx2">
                    <a:lumMod val="25000"/>
                  </a:schemeClr>
                </a:solidFill>
              </a:rPr>
              <a:t> </a:t>
            </a:r>
            <a:br>
              <a:rPr lang="es-ES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ES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426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06" y="-171400"/>
            <a:ext cx="91440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Somos tan distintos e iguales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Somos el que siente y el que no está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Somos tan distintos e iguales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Todos somos uno con los demás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La piedra y el río, el cielo, la flor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Todos somos uno con los demás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El lobo, el cordero, y el mismo Dios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Todos somos uno...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ES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ES" dirty="0"/>
            </a:br>
            <a:endParaRPr lang="es-AR" dirty="0"/>
          </a:p>
        </p:txBody>
      </p:sp>
      <p:grpSp>
        <p:nvGrpSpPr>
          <p:cNvPr id="5" name="3 Grupo"/>
          <p:cNvGrpSpPr/>
          <p:nvPr/>
        </p:nvGrpSpPr>
        <p:grpSpPr>
          <a:xfrm>
            <a:off x="7020222" y="5733256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50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06" y="112474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COMO UN ANGEL</a:t>
            </a:r>
            <a:endParaRPr lang="es-AR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ES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endParaRPr lang="es-AR"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Tú me enseñaste que tan simples son las cosas 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tú me enseñaste a dar amor y nada más 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y que no importa si recibes algo a cambio 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y descubrir que en esta vida hay algo más </a:t>
            </a:r>
            <a:br>
              <a:rPr lang="es-ES" sz="2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y donde quiera que yo este, tú vas a estar </a:t>
            </a:r>
            <a:br>
              <a:rPr lang="es-ES" dirty="0">
                <a:solidFill>
                  <a:schemeClr val="tx2">
                    <a:lumMod val="25000"/>
                  </a:schemeClr>
                </a:solidFill>
              </a:rPr>
            </a:br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  <a:p>
            <a:r>
              <a:rPr lang="es-ES" dirty="0"/>
              <a:t> 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6282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63638" y="260649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como un ángel cuidarás de mí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cuando me pierda y deje de reír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como el viento que me cuenta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que el invierno está por venir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este mundo que gira de nuevo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aunque me sienta al revés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como un ave que no para el vuelo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sé que no voy a caer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oh, oh, oh </a:t>
            </a:r>
            <a:br>
              <a:rPr lang="es-ES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ES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dirty="0"/>
              <a:t> 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563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36790" y="1214422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Ahora voy  a ir; seguro que iré.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Padre, cumpliré Tu Voluntad.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Cambiaré mi actitud y al Padre seguiré.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En Tu altar que espera,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mi cuerpo ofreceré.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Mi vida sacrificaré, obediente y leal.</a:t>
            </a:r>
            <a:endParaRPr lang="es-AR" sz="2600" dirty="0">
              <a:latin typeface="+mj-lt"/>
            </a:endParaRPr>
          </a:p>
          <a:p>
            <a:endParaRPr lang="es-AR" sz="2800" b="1" dirty="0">
              <a:solidFill>
                <a:schemeClr val="bg1"/>
              </a:solidFill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598" y="1124744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ES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Tú me enseñaste como respirar de nuevo </a:t>
            </a:r>
            <a:br>
              <a:rPr lang="es-ES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tú me enseñaste a pensar antes de actuar </a:t>
            </a:r>
            <a:br>
              <a:rPr lang="es-ES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sólo se trata de ver hasta lo invisible </a:t>
            </a:r>
            <a:br>
              <a:rPr lang="es-ES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y descubrir que en esta vida hay algo más </a:t>
            </a:r>
            <a:br>
              <a:rPr lang="es-ES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y donde quiera que yo esté, tú vas a estar </a:t>
            </a:r>
            <a:br>
              <a:rPr lang="es-ES" sz="30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ES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4340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14" y="476673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como un ángel cuidarás de mí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cuando me pierda y deje de reír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como el viento que me cuenta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que el invierno está por venir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este mundo que gira de nuevo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aunque me sienta al revés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como un ave que no para el vuelo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sé que no voy a caer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oh, oh, oh </a:t>
            </a:r>
            <a:br>
              <a:rPr lang="es-ES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ES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dirty="0"/>
              <a:t> 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2360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19622" y="-171400"/>
            <a:ext cx="9144000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Y sé que voy a verte de nuevo, lo sé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para decirte cuanto te quiero, lo sabes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Y como un ángel cuidarás de mí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cuando me pierda y deje de reír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y como el viento que me cuenta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que el invierno está por venir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y este mundo que gira de nuevo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aunque me sienta al revés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como un ave que no para el vuelo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sé que no voy a caer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oh, oh, oh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dirty="0"/>
              <a:t> </a:t>
            </a:r>
            <a:endParaRPr lang="es-AR" dirty="0"/>
          </a:p>
          <a:p>
            <a:endParaRPr lang="es-AR" dirty="0"/>
          </a:p>
        </p:txBody>
      </p:sp>
      <p:grpSp>
        <p:nvGrpSpPr>
          <p:cNvPr id="5" name="3 Grupo"/>
          <p:cNvGrpSpPr/>
          <p:nvPr/>
        </p:nvGrpSpPr>
        <p:grpSpPr>
          <a:xfrm>
            <a:off x="7308254" y="5949280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034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91630" y="1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NO ESTOY SOLO</a:t>
            </a:r>
            <a:endParaRPr lang="es-AR"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ES" sz="3000" b="1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He pasado tantas veces </a:t>
            </a:r>
            <a:br>
              <a:rPr lang="es-ES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Por el valle de la oscuridad </a:t>
            </a:r>
            <a:br>
              <a:rPr lang="es-ES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Y te puedo decir </a:t>
            </a:r>
            <a:br>
              <a:rPr lang="es-ES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Que es difícil estar allí </a:t>
            </a:r>
            <a:br>
              <a:rPr lang="es-ES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Y que tengo cicatrices que cuentan </a:t>
            </a:r>
            <a:br>
              <a:rPr lang="es-ES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Tantas historias que me han hecho crecer 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Pero ves, aún estoy aquí </a:t>
            </a:r>
            <a:br>
              <a:rPr lang="es-ES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Más fuerte que nunca </a:t>
            </a:r>
            <a:br>
              <a:rPr lang="es-ES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Y todo esto se debe </a:t>
            </a:r>
            <a:br>
              <a:rPr lang="es-ES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A que he puesto mi confianza </a:t>
            </a:r>
            <a:br>
              <a:rPr lang="es-ES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En aquel que me llamo </a:t>
            </a:r>
            <a:br>
              <a:rPr lang="es-ES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Y que su respaldo me prometió </a:t>
            </a:r>
            <a:br>
              <a:rPr lang="es-ES" sz="3000" dirty="0">
                <a:solidFill>
                  <a:schemeClr val="tx2">
                    <a:lumMod val="25000"/>
                  </a:schemeClr>
                </a:solidFill>
              </a:rPr>
            </a:b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23297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91630" y="260649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nunca he estado solo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Dios nunca me ha abandonado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si todavía hoy estoy aquí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Es porque tengo su fuerza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No estoy solo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La victoria siempre Él me ha dado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si ves que he podido vencer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Es porque lo he entregado todo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He reconocido que es Él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Quien tiene el poder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14" y="-99392"/>
            <a:ext cx="9144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ES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ES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Han cerrado en mi puertas que necesite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Pero de que valió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Porque Dios luego abrió muchas más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Y cada rechazo fue alimentando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El gigante que hay dentro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Esa fe que no pueden matar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Aun estoy aquí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Más fuerte que nunca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Y todo esto se debe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A que he puesto mi confianza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En aquel que me llamo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Y que su respaldo me prometió </a:t>
            </a:r>
            <a:br>
              <a:rPr lang="es-ES" sz="32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ES" dirty="0">
                <a:solidFill>
                  <a:schemeClr val="tx2">
                    <a:lumMod val="25000"/>
                  </a:schemeClr>
                </a:solidFill>
              </a:rPr>
            </a:br>
            <a:endParaRPr lang="es-AR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9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19622" y="332657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nunca he estado solo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Dios nunca me ha abandonado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si todavía hoy estoy aquí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Es porque tengo su fuerza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No estoy solo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La victoria siempre Él me ha dado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si ves que he podido vencer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Es porque lo he entregado todo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He reconocido que es Él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Quien tiene el poder </a:t>
            </a: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ES" sz="3600" dirty="0">
                <a:solidFill>
                  <a:schemeClr val="tx2">
                    <a:lumMod val="25000"/>
                  </a:schemeClr>
                </a:solidFill>
              </a:rPr>
            </a:b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63638" y="620689"/>
            <a:ext cx="9144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ES" sz="4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4400" dirty="0">
                <a:solidFill>
                  <a:schemeClr val="tx2">
                    <a:lumMod val="25000"/>
                  </a:schemeClr>
                </a:solidFill>
              </a:rPr>
              <a:t>Él nunca te dejara </a:t>
            </a:r>
            <a:br>
              <a:rPr lang="es-ES" sz="4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4400" dirty="0">
                <a:solidFill>
                  <a:schemeClr val="tx2">
                    <a:lumMod val="25000"/>
                  </a:schemeClr>
                </a:solidFill>
              </a:rPr>
              <a:t>Confía con tu corazón </a:t>
            </a:r>
            <a:br>
              <a:rPr lang="es-ES" sz="4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4400" dirty="0">
                <a:solidFill>
                  <a:schemeClr val="tx2">
                    <a:lumMod val="25000"/>
                  </a:schemeClr>
                </a:solidFill>
              </a:rPr>
              <a:t>Tú no estás solo </a:t>
            </a:r>
            <a:br>
              <a:rPr lang="es-ES" sz="4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4400" dirty="0">
                <a:solidFill>
                  <a:schemeClr val="tx2">
                    <a:lumMod val="25000"/>
                  </a:schemeClr>
                </a:solidFill>
              </a:rPr>
              <a:t>Tú no estás solo </a:t>
            </a:r>
            <a:br>
              <a:rPr lang="es-ES" sz="4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ES" sz="4400" dirty="0">
                <a:solidFill>
                  <a:schemeClr val="tx2">
                    <a:lumMod val="25000"/>
                  </a:schemeClr>
                </a:solidFill>
              </a:rPr>
              <a:t>Confía con tu corazón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  <p:grpSp>
        <p:nvGrpSpPr>
          <p:cNvPr id="5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6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14" y="260648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FAZ UM MILAGRE EM MIM</a:t>
            </a:r>
            <a:endParaRPr lang="es-AR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Como </a:t>
            </a:r>
            <a:r>
              <a:rPr lang="es-ES" sz="3600" dirty="0" err="1">
                <a:solidFill>
                  <a:schemeClr val="tx2">
                    <a:lumMod val="25000"/>
                  </a:schemeClr>
                </a:solidFill>
              </a:rPr>
              <a:t>Zaqueu</a:t>
            </a: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3600" dirty="0" err="1">
                <a:solidFill>
                  <a:schemeClr val="tx2">
                    <a:lumMod val="25000"/>
                  </a:schemeClr>
                </a:solidFill>
              </a:rPr>
              <a:t>eu</a:t>
            </a: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 quero subir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O </a:t>
            </a:r>
            <a:r>
              <a:rPr lang="es-ES" sz="3600" dirty="0" err="1">
                <a:solidFill>
                  <a:schemeClr val="tx2">
                    <a:lumMod val="25000"/>
                  </a:schemeClr>
                </a:solidFill>
              </a:rPr>
              <a:t>mais</a:t>
            </a: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 alto que </a:t>
            </a:r>
            <a:r>
              <a:rPr lang="es-ES" sz="3600" dirty="0" err="1">
                <a:solidFill>
                  <a:schemeClr val="tx2">
                    <a:lumMod val="25000"/>
                  </a:schemeClr>
                </a:solidFill>
              </a:rPr>
              <a:t>eu</a:t>
            </a: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3600" dirty="0" err="1">
                <a:solidFill>
                  <a:schemeClr val="tx2">
                    <a:lumMod val="25000"/>
                  </a:schemeClr>
                </a:solidFill>
              </a:rPr>
              <a:t>puder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 err="1">
                <a:solidFill>
                  <a:schemeClr val="tx2">
                    <a:lumMod val="25000"/>
                  </a:schemeClr>
                </a:solidFill>
              </a:rPr>
              <a:t>Só</a:t>
            </a: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3600" dirty="0" err="1">
                <a:solidFill>
                  <a:schemeClr val="tx2">
                    <a:lumMod val="25000"/>
                  </a:schemeClr>
                </a:solidFill>
              </a:rPr>
              <a:t>pra</a:t>
            </a: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 te ver </a:t>
            </a:r>
            <a:r>
              <a:rPr lang="es-ES" sz="3600" dirty="0" err="1">
                <a:solidFill>
                  <a:schemeClr val="tx2">
                    <a:lumMod val="25000"/>
                  </a:schemeClr>
                </a:solidFill>
              </a:rPr>
              <a:t>olhar</a:t>
            </a: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 para Ti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E chamar </a:t>
            </a:r>
            <a:r>
              <a:rPr lang="es-ES" sz="3600" dirty="0" err="1">
                <a:solidFill>
                  <a:schemeClr val="tx2">
                    <a:lumMod val="25000"/>
                  </a:schemeClr>
                </a:solidFill>
              </a:rPr>
              <a:t>sua</a:t>
            </a: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3600" dirty="0" err="1">
                <a:solidFill>
                  <a:schemeClr val="tx2">
                    <a:lumMod val="25000"/>
                  </a:schemeClr>
                </a:solidFill>
              </a:rPr>
              <a:t>atenção</a:t>
            </a: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 para </a:t>
            </a:r>
            <a:r>
              <a:rPr lang="es-ES" sz="3600" dirty="0" err="1">
                <a:solidFill>
                  <a:schemeClr val="tx2">
                    <a:lumMod val="25000"/>
                  </a:schemeClr>
                </a:solidFill>
              </a:rPr>
              <a:t>mim</a:t>
            </a: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.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Eu preciso de Ti, </a:t>
            </a:r>
            <a:r>
              <a:rPr lang="es-ES" sz="3600" dirty="0" err="1">
                <a:solidFill>
                  <a:schemeClr val="tx2">
                    <a:lumMod val="25000"/>
                  </a:schemeClr>
                </a:solidFill>
              </a:rPr>
              <a:t>Senhor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 err="1">
                <a:solidFill>
                  <a:schemeClr val="tx2">
                    <a:lumMod val="25000"/>
                  </a:schemeClr>
                </a:solidFill>
              </a:rPr>
              <a:t>eu</a:t>
            </a: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 preciso de Ti, Oh! </a:t>
            </a:r>
            <a:r>
              <a:rPr lang="es-ES" sz="3600" dirty="0" err="1">
                <a:solidFill>
                  <a:schemeClr val="tx2">
                    <a:lumMod val="25000"/>
                  </a:schemeClr>
                </a:solidFill>
              </a:rPr>
              <a:t>Pai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 err="1">
                <a:solidFill>
                  <a:schemeClr val="tx2">
                    <a:lumMod val="25000"/>
                  </a:schemeClr>
                </a:solidFill>
              </a:rPr>
              <a:t>Sou</a:t>
            </a: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3600" dirty="0" err="1">
                <a:solidFill>
                  <a:schemeClr val="tx2">
                    <a:lumMod val="25000"/>
                  </a:schemeClr>
                </a:solidFill>
              </a:rPr>
              <a:t>pequeno</a:t>
            </a: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3600" dirty="0" err="1">
                <a:solidFill>
                  <a:schemeClr val="tx2">
                    <a:lumMod val="25000"/>
                  </a:schemeClr>
                </a:solidFill>
              </a:rPr>
              <a:t>demais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Me </a:t>
            </a:r>
            <a:r>
              <a:rPr lang="es-ES" sz="3600" dirty="0" err="1">
                <a:solidFill>
                  <a:schemeClr val="tx2">
                    <a:lumMod val="25000"/>
                  </a:schemeClr>
                </a:solidFill>
              </a:rPr>
              <a:t>dá</a:t>
            </a: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 a </a:t>
            </a:r>
            <a:r>
              <a:rPr lang="es-ES" sz="3600" dirty="0" err="1">
                <a:solidFill>
                  <a:schemeClr val="tx2">
                    <a:lumMod val="25000"/>
                  </a:schemeClr>
                </a:solidFill>
              </a:rPr>
              <a:t>Tua</a:t>
            </a: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 Paz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Largo </a:t>
            </a:r>
            <a:r>
              <a:rPr lang="es-ES" sz="3600" dirty="0" err="1">
                <a:solidFill>
                  <a:schemeClr val="tx2">
                    <a:lumMod val="25000"/>
                  </a:schemeClr>
                </a:solidFill>
              </a:rPr>
              <a:t>tudo</a:t>
            </a: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3600" dirty="0" err="1">
                <a:solidFill>
                  <a:schemeClr val="tx2">
                    <a:lumMod val="25000"/>
                  </a:schemeClr>
                </a:solidFill>
              </a:rPr>
              <a:t>pra</a:t>
            </a: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 te seguir.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45155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14" y="188641"/>
            <a:ext cx="9144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8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800" dirty="0">
                <a:solidFill>
                  <a:schemeClr val="tx2">
                    <a:lumMod val="25000"/>
                  </a:schemeClr>
                </a:solidFill>
              </a:rPr>
              <a:t>Entra </a:t>
            </a:r>
            <a:r>
              <a:rPr lang="es-ES" sz="3800" dirty="0" err="1">
                <a:solidFill>
                  <a:schemeClr val="tx2">
                    <a:lumMod val="25000"/>
                  </a:schemeClr>
                </a:solidFill>
              </a:rPr>
              <a:t>na</a:t>
            </a:r>
            <a:r>
              <a:rPr lang="es-ES" sz="3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3800" dirty="0" err="1">
                <a:solidFill>
                  <a:schemeClr val="tx2">
                    <a:lumMod val="25000"/>
                  </a:schemeClr>
                </a:solidFill>
              </a:rPr>
              <a:t>minha</a:t>
            </a:r>
            <a:r>
              <a:rPr lang="es-ES" sz="3800" dirty="0">
                <a:solidFill>
                  <a:schemeClr val="tx2">
                    <a:lumMod val="25000"/>
                  </a:schemeClr>
                </a:solidFill>
              </a:rPr>
              <a:t> casa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800" dirty="0">
                <a:solidFill>
                  <a:schemeClr val="tx2">
                    <a:lumMod val="25000"/>
                  </a:schemeClr>
                </a:solidFill>
              </a:rPr>
              <a:t>Entra </a:t>
            </a:r>
            <a:r>
              <a:rPr lang="es-ES" sz="3800" dirty="0" err="1">
                <a:solidFill>
                  <a:schemeClr val="tx2">
                    <a:lumMod val="25000"/>
                  </a:schemeClr>
                </a:solidFill>
              </a:rPr>
              <a:t>na</a:t>
            </a:r>
            <a:r>
              <a:rPr lang="es-ES" sz="3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3800" dirty="0" err="1">
                <a:solidFill>
                  <a:schemeClr val="tx2">
                    <a:lumMod val="25000"/>
                  </a:schemeClr>
                </a:solidFill>
              </a:rPr>
              <a:t>minha</a:t>
            </a:r>
            <a:r>
              <a:rPr lang="es-ES" sz="3800" dirty="0">
                <a:solidFill>
                  <a:schemeClr val="tx2">
                    <a:lumMod val="25000"/>
                  </a:schemeClr>
                </a:solidFill>
              </a:rPr>
              <a:t> vida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800" dirty="0" err="1">
                <a:solidFill>
                  <a:schemeClr val="tx2">
                    <a:lumMod val="25000"/>
                  </a:schemeClr>
                </a:solidFill>
              </a:rPr>
              <a:t>Mexe</a:t>
            </a:r>
            <a:r>
              <a:rPr lang="es-ES" sz="3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3800" dirty="0" err="1">
                <a:solidFill>
                  <a:schemeClr val="tx2">
                    <a:lumMod val="25000"/>
                  </a:schemeClr>
                </a:solidFill>
              </a:rPr>
              <a:t>com</a:t>
            </a:r>
            <a:r>
              <a:rPr lang="es-ES" sz="3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3800" dirty="0" err="1">
                <a:solidFill>
                  <a:schemeClr val="tx2">
                    <a:lumMod val="25000"/>
                  </a:schemeClr>
                </a:solidFill>
              </a:rPr>
              <a:t>minha</a:t>
            </a:r>
            <a:r>
              <a:rPr lang="es-ES" sz="3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3800" dirty="0" err="1">
                <a:solidFill>
                  <a:schemeClr val="tx2">
                    <a:lumMod val="25000"/>
                  </a:schemeClr>
                </a:solidFill>
              </a:rPr>
              <a:t>estrutura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800" dirty="0">
                <a:solidFill>
                  <a:schemeClr val="tx2">
                    <a:lumMod val="25000"/>
                  </a:schemeClr>
                </a:solidFill>
              </a:rPr>
              <a:t>Sara todas as </a:t>
            </a:r>
            <a:r>
              <a:rPr lang="es-ES" sz="3800" dirty="0" err="1">
                <a:solidFill>
                  <a:schemeClr val="tx2">
                    <a:lumMod val="25000"/>
                  </a:schemeClr>
                </a:solidFill>
              </a:rPr>
              <a:t>feridas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800" dirty="0">
                <a:solidFill>
                  <a:schemeClr val="tx2">
                    <a:lumMod val="25000"/>
                  </a:schemeClr>
                </a:solidFill>
              </a:rPr>
              <a:t>Me </a:t>
            </a:r>
            <a:r>
              <a:rPr lang="es-ES" sz="3800" dirty="0" err="1">
                <a:solidFill>
                  <a:schemeClr val="tx2">
                    <a:lumMod val="25000"/>
                  </a:schemeClr>
                </a:solidFill>
              </a:rPr>
              <a:t>ensina</a:t>
            </a:r>
            <a:r>
              <a:rPr lang="es-ES" sz="3800" dirty="0">
                <a:solidFill>
                  <a:schemeClr val="tx2">
                    <a:lumMod val="25000"/>
                  </a:schemeClr>
                </a:solidFill>
              </a:rPr>
              <a:t> a ter </a:t>
            </a:r>
            <a:r>
              <a:rPr lang="es-ES" sz="3800" dirty="0" err="1">
                <a:solidFill>
                  <a:schemeClr val="tx2">
                    <a:lumMod val="25000"/>
                  </a:schemeClr>
                </a:solidFill>
              </a:rPr>
              <a:t>Santidade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800" dirty="0">
                <a:solidFill>
                  <a:schemeClr val="tx2">
                    <a:lumMod val="25000"/>
                  </a:schemeClr>
                </a:solidFill>
              </a:rPr>
              <a:t>Quero amar </a:t>
            </a:r>
            <a:r>
              <a:rPr lang="es-ES" sz="3800" dirty="0" err="1">
                <a:solidFill>
                  <a:schemeClr val="tx2">
                    <a:lumMod val="25000"/>
                  </a:schemeClr>
                </a:solidFill>
              </a:rPr>
              <a:t>somente</a:t>
            </a:r>
            <a:r>
              <a:rPr lang="es-ES" sz="3800" dirty="0">
                <a:solidFill>
                  <a:schemeClr val="tx2">
                    <a:lumMod val="25000"/>
                  </a:schemeClr>
                </a:solidFill>
              </a:rPr>
              <a:t> a Ti,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800" dirty="0">
                <a:solidFill>
                  <a:schemeClr val="tx2">
                    <a:lumMod val="25000"/>
                  </a:schemeClr>
                </a:solidFill>
              </a:rPr>
              <a:t>Porque o </a:t>
            </a:r>
            <a:r>
              <a:rPr lang="es-ES" sz="3800" dirty="0" err="1">
                <a:solidFill>
                  <a:schemeClr val="tx2">
                    <a:lumMod val="25000"/>
                  </a:schemeClr>
                </a:solidFill>
              </a:rPr>
              <a:t>Senhor</a:t>
            </a:r>
            <a:r>
              <a:rPr lang="es-ES" sz="3800" dirty="0">
                <a:solidFill>
                  <a:schemeClr val="tx2">
                    <a:lumMod val="25000"/>
                  </a:schemeClr>
                </a:solidFill>
              </a:rPr>
              <a:t> é </a:t>
            </a:r>
          </a:p>
          <a:p>
            <a:r>
              <a:rPr lang="es-ES" sz="3800" dirty="0">
                <a:solidFill>
                  <a:schemeClr val="tx2">
                    <a:lumMod val="25000"/>
                  </a:schemeClr>
                </a:solidFill>
              </a:rPr>
              <a:t>o </a:t>
            </a:r>
            <a:r>
              <a:rPr lang="es-ES" sz="3800" dirty="0" err="1">
                <a:solidFill>
                  <a:schemeClr val="tx2">
                    <a:lumMod val="25000"/>
                  </a:schemeClr>
                </a:solidFill>
              </a:rPr>
              <a:t>meu</a:t>
            </a:r>
            <a:r>
              <a:rPr lang="es-ES" sz="3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3800" dirty="0" err="1">
                <a:solidFill>
                  <a:schemeClr val="tx2">
                    <a:lumMod val="25000"/>
                  </a:schemeClr>
                </a:solidFill>
              </a:rPr>
              <a:t>bem</a:t>
            </a:r>
            <a:r>
              <a:rPr lang="es-ES" sz="3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ES" sz="3800" dirty="0" err="1">
                <a:solidFill>
                  <a:schemeClr val="tx2">
                    <a:lumMod val="25000"/>
                  </a:schemeClr>
                </a:solidFill>
              </a:rPr>
              <a:t>maior</a:t>
            </a:r>
            <a:r>
              <a:rPr lang="es-ES" sz="3800" dirty="0">
                <a:solidFill>
                  <a:schemeClr val="tx2">
                    <a:lumMod val="25000"/>
                  </a:schemeClr>
                </a:solidFill>
              </a:rPr>
              <a:t>,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sz="3800" dirty="0" err="1">
                <a:solidFill>
                  <a:schemeClr val="tx2">
                    <a:lumMod val="25000"/>
                  </a:schemeClr>
                </a:solidFill>
              </a:rPr>
              <a:t>Faz</a:t>
            </a:r>
            <a:r>
              <a:rPr lang="en-US" sz="3800" dirty="0">
                <a:solidFill>
                  <a:schemeClr val="tx2">
                    <a:lumMod val="25000"/>
                  </a:schemeClr>
                </a:solidFill>
              </a:rPr>
              <a:t> um </a:t>
            </a:r>
            <a:r>
              <a:rPr lang="en-US" sz="3800" dirty="0" err="1">
                <a:solidFill>
                  <a:schemeClr val="tx2">
                    <a:lumMod val="25000"/>
                  </a:schemeClr>
                </a:solidFill>
              </a:rPr>
              <a:t>Milagre</a:t>
            </a:r>
            <a:r>
              <a:rPr lang="en-US" sz="3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2">
                    <a:lumMod val="25000"/>
                  </a:schemeClr>
                </a:solidFill>
              </a:rPr>
              <a:t>em</a:t>
            </a:r>
            <a:r>
              <a:rPr lang="en-US" sz="3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3800" dirty="0" err="1">
                <a:solidFill>
                  <a:schemeClr val="tx2">
                    <a:lumMod val="25000"/>
                  </a:schemeClr>
                </a:solidFill>
              </a:rPr>
              <a:t>mim</a:t>
            </a:r>
            <a:r>
              <a:rPr lang="en-US" sz="3800" dirty="0">
                <a:solidFill>
                  <a:schemeClr val="tx2">
                    <a:lumMod val="25000"/>
                  </a:schemeClr>
                </a:solidFill>
              </a:rPr>
              <a:t>.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  <p:grpSp>
        <p:nvGrpSpPr>
          <p:cNvPr id="5" name="3 Grupo"/>
          <p:cNvGrpSpPr/>
          <p:nvPr/>
        </p:nvGrpSpPr>
        <p:grpSpPr>
          <a:xfrm>
            <a:off x="7812310" y="5763549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145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9798" y="44624"/>
            <a:ext cx="3494814" cy="838200"/>
          </a:xfrm>
        </p:spPr>
        <p:txBody>
          <a:bodyPr>
            <a:noAutofit/>
          </a:bodyPr>
          <a:lstStyle/>
          <a:p>
            <a:pPr algn="ctr"/>
            <a:r>
              <a:rPr lang="es-AR" sz="4800" b="1" dirty="0">
                <a:effectLst/>
              </a:rPr>
              <a:t>Mi cruz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8096" y="857232"/>
            <a:ext cx="9615526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dirty="0">
                <a:latin typeface="+mj-lt"/>
              </a:rPr>
              <a:t>Oh, ¿quién me ayudará a llevar mi parte de la cruz?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Ya Dios llevo la cruz por mí, y nunca lo aprecié.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A causa de que no llevé la carga que El me dio,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en seis mil años de dolor, Su plan se prolongó.</a:t>
            </a:r>
            <a:endParaRPr lang="es-AR" sz="1800" dirty="0">
              <a:latin typeface="+mj-lt"/>
            </a:endParaRPr>
          </a:p>
          <a:p>
            <a:pPr>
              <a:buNone/>
            </a:pPr>
            <a:r>
              <a:rPr lang="es-MX" sz="1800" dirty="0">
                <a:latin typeface="+mj-lt"/>
              </a:rPr>
              <a:t> </a:t>
            </a:r>
            <a:endParaRPr lang="es-AR" sz="1800" dirty="0">
              <a:latin typeface="+mj-lt"/>
            </a:endParaRPr>
          </a:p>
          <a:p>
            <a:pPr>
              <a:buNone/>
            </a:pPr>
            <a:r>
              <a:rPr lang="es-MX" b="1" dirty="0">
                <a:latin typeface="+mj-lt"/>
              </a:rPr>
              <a:t>ESTRIBILLO</a:t>
            </a:r>
            <a:endParaRPr lang="es-AR" b="1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Ahora llevaré mi cruz, y voy a perseverar.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¡Escuchad al vencedor de Gólgota gritar!</a:t>
            </a:r>
            <a:endParaRPr lang="es-AR" sz="1800" dirty="0">
              <a:latin typeface="+mj-lt"/>
            </a:endParaRPr>
          </a:p>
          <a:p>
            <a:pPr>
              <a:buNone/>
            </a:pPr>
            <a:r>
              <a:rPr lang="es-MX" sz="1800" dirty="0">
                <a:latin typeface="+mj-lt"/>
              </a:rPr>
              <a:t> </a:t>
            </a:r>
            <a:endParaRPr lang="es-AR" sz="1800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Dios nunca me dará una cruz que yo no pueda llevar.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Si entrego todo el corazón, la meta alcanzaré.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Me sacrifico por Su amor y nunca fallaré.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Yo doy mi vida por seguir la senda del Señor</a:t>
            </a:r>
            <a:endParaRPr lang="es-AR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06" y="-243408"/>
            <a:ext cx="914400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100" b="1" dirty="0">
              <a:solidFill>
                <a:schemeClr val="tx2">
                  <a:lumMod val="25000"/>
                </a:schemeClr>
              </a:solidFill>
            </a:endParaRPr>
          </a:p>
          <a:p>
            <a:endParaRPr lang="es-ES" sz="31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E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TU AMOR NO ES DE ESTE MUNDO</a:t>
            </a:r>
            <a:endParaRPr lang="es-AR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ES" sz="31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endParaRPr lang="es-AR" sz="31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100" dirty="0">
                <a:solidFill>
                  <a:schemeClr val="tx2">
                    <a:lumMod val="25000"/>
                  </a:schemeClr>
                </a:solidFill>
              </a:rPr>
              <a:t>Quiero saber cuál es el motor</a:t>
            </a:r>
            <a:endParaRPr lang="es-AR" sz="31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100" dirty="0">
                <a:solidFill>
                  <a:schemeClr val="tx2">
                    <a:lumMod val="25000"/>
                  </a:schemeClr>
                </a:solidFill>
              </a:rPr>
              <a:t>Que mueve tu amor </a:t>
            </a:r>
          </a:p>
          <a:p>
            <a:r>
              <a:rPr lang="es-ES" sz="3100" dirty="0">
                <a:solidFill>
                  <a:schemeClr val="tx2">
                    <a:lumMod val="25000"/>
                  </a:schemeClr>
                </a:solidFill>
              </a:rPr>
              <a:t>para que sea tan intenso</a:t>
            </a:r>
            <a:endParaRPr lang="es-AR" sz="31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100" dirty="0">
                <a:solidFill>
                  <a:schemeClr val="tx2">
                    <a:lumMod val="25000"/>
                  </a:schemeClr>
                </a:solidFill>
              </a:rPr>
              <a:t>Qué es lo que tengo que me amas tanto</a:t>
            </a:r>
            <a:endParaRPr lang="es-AR" sz="31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100" dirty="0">
                <a:solidFill>
                  <a:schemeClr val="tx2">
                    <a:lumMod val="25000"/>
                  </a:schemeClr>
                </a:solidFill>
              </a:rPr>
              <a:t>Que aunque tantas veces he fallado</a:t>
            </a:r>
            <a:endParaRPr lang="es-AR" sz="31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100" dirty="0">
                <a:solidFill>
                  <a:schemeClr val="tx2">
                    <a:lumMod val="25000"/>
                  </a:schemeClr>
                </a:solidFill>
              </a:rPr>
              <a:t>Y me has perdonado</a:t>
            </a:r>
            <a:endParaRPr lang="es-AR" sz="31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sz="3100" dirty="0"/>
          </a:p>
        </p:txBody>
      </p:sp>
    </p:spTree>
    <p:extLst>
      <p:ext uri="{BB962C8B-B14F-4D97-AF65-F5344CB8AC3E}">
        <p14:creationId xmlns:p14="http://schemas.microsoft.com/office/powerpoint/2010/main" val="1695054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91630" y="-459432"/>
            <a:ext cx="91440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ES" sz="33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ES" sz="33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ES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300" dirty="0">
                <a:solidFill>
                  <a:schemeClr val="tx2">
                    <a:lumMod val="25000"/>
                  </a:schemeClr>
                </a:solidFill>
              </a:rPr>
              <a:t>No sé qué miraste en mi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300" dirty="0">
                <a:solidFill>
                  <a:schemeClr val="tx2">
                    <a:lumMod val="25000"/>
                  </a:schemeClr>
                </a:solidFill>
              </a:rPr>
              <a:t>Qué tengo de especial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300" dirty="0">
                <a:solidFill>
                  <a:schemeClr val="tx2">
                    <a:lumMod val="25000"/>
                  </a:schemeClr>
                </a:solidFill>
              </a:rPr>
              <a:t>Para qué te entregaras así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300" dirty="0">
                <a:solidFill>
                  <a:schemeClr val="tx2">
                    <a:lumMod val="25000"/>
                  </a:schemeClr>
                </a:solidFill>
              </a:rPr>
              <a:t>Que te habrá hecho </a:t>
            </a:r>
          </a:p>
          <a:p>
            <a:r>
              <a:rPr lang="es-ES" sz="3300" dirty="0">
                <a:solidFill>
                  <a:schemeClr val="tx2">
                    <a:lumMod val="25000"/>
                  </a:schemeClr>
                </a:solidFill>
              </a:rPr>
              <a:t>descender del cielo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300" dirty="0">
                <a:solidFill>
                  <a:schemeClr val="tx2">
                    <a:lumMod val="25000"/>
                  </a:schemeClr>
                </a:solidFill>
              </a:rPr>
              <a:t>Haber vivido tanto sufrimiento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300" dirty="0">
                <a:solidFill>
                  <a:schemeClr val="tx2">
                    <a:lumMod val="25000"/>
                  </a:schemeClr>
                </a:solidFill>
              </a:rPr>
              <a:t>Si yo no lo merezco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3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5314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19622" y="116632"/>
            <a:ext cx="9144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Tu amor no es de este mundo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No hay amor humano </a:t>
            </a:r>
          </a:p>
          <a:p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comparable al tuyo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Es más grande que el planeta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Es más bello que una estrella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Agradezco tanto que te fijaste en mi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Y quiero adorarte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Porque mi alma es incansable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Cada día quiere agradecerte más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Y darte toda gloria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Brindarte toda honra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Porque a Ti te pertenece</a:t>
            </a:r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  <a:p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Siempre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  <p:grpSp>
        <p:nvGrpSpPr>
          <p:cNvPr id="5" name="3 Grupo"/>
          <p:cNvGrpSpPr/>
          <p:nvPr/>
        </p:nvGrpSpPr>
        <p:grpSpPr>
          <a:xfrm>
            <a:off x="7380262" y="5733256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198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19622" y="620689"/>
            <a:ext cx="903649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EL CIELO ES EL LÍMITE</a:t>
            </a:r>
            <a:endParaRPr lang="es-AR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ES" sz="44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abrió sus alas y voló muy lejos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Donde nunca nadie más llegó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demostró que no hay límite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No hay imposibles 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Cuando tienes fe adentro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4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dirty="0"/>
              <a:t>  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06995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598" y="188640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Y en su vuelo encontró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Sufrimiento y dolor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Y tuvo que volar con alas rotas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Y pensó en regresar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Y en su sueño abandonar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Pero volvió a mirar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Más a lo lejos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Y luchó contra el miedo Y pensó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dirty="0"/>
              <a:t> </a:t>
            </a:r>
            <a:endParaRPr lang="es-AR" dirty="0"/>
          </a:p>
          <a:p>
            <a:r>
              <a:rPr lang="es-ES" dirty="0"/>
              <a:t> 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6354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598" y="764705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Estoy muy lejos para regresar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Yo seguiré volando hasta encontrar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El lugar donde se supone que debo estar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Hay un destino hecho para mí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Y esa es la razón de mí vivir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Para hacer algo grande he nacido aquí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dirty="0"/>
              <a:t> </a:t>
            </a:r>
            <a:endParaRPr lang="es-AR" dirty="0"/>
          </a:p>
          <a:p>
            <a:r>
              <a:rPr lang="es-ES" dirty="0"/>
              <a:t> 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8736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14" y="1484785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abrió sus alas y voló Sin miedo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Donde nuca nadie más soñó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demostró que no hay límite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No hay imposibles Cuando tienes fe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000" dirty="0"/>
              <a:t> </a:t>
            </a:r>
            <a:endParaRPr lang="es-AR" sz="2000" dirty="0"/>
          </a:p>
          <a:p>
            <a:r>
              <a:rPr lang="es-ES" sz="2000" dirty="0"/>
              <a:t> </a:t>
            </a:r>
            <a:endParaRPr lang="es-AR" sz="2000" dirty="0"/>
          </a:p>
          <a:p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48523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14" y="692697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en su vuelo encontró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El dolor de la traición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tuvo que volar con alas rotas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pensó en regresar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su sueño abandonar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Pero volvió a mirar más a lo lejos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luchó contra el miedo Y pensó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360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06" y="836713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Estoy muy lejos para regresar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Yo seguiré volando hasta encontrar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El lugar donde se supone que debo estar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Hay un destino hecho para mí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Y esa es la razón de mí vivir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Para hacer algo grande he nacido aquí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dirty="0"/>
              <a:t> </a:t>
            </a:r>
            <a:endParaRPr lang="es-AR" dirty="0"/>
          </a:p>
          <a:p>
            <a:r>
              <a:rPr lang="es-ES" dirty="0"/>
              <a:t> 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898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598" y="150609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8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No voy a regresar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Hay algo más allá,</a:t>
            </a:r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 h</a:t>
            </a: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ay algo más allá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El cielo es el límite, </a:t>
            </a:r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e</a:t>
            </a:r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l cielo es el límite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El cielo, el cielo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8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dirty="0"/>
              <a:t> </a:t>
            </a:r>
            <a:endParaRPr lang="es-AR" dirty="0"/>
          </a:p>
          <a:p>
            <a:endParaRPr lang="es-AR" dirty="0"/>
          </a:p>
        </p:txBody>
      </p:sp>
      <p:grpSp>
        <p:nvGrpSpPr>
          <p:cNvPr id="5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306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642918"/>
            <a:ext cx="8686800" cy="49711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8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MX" sz="2800" dirty="0">
                <a:latin typeface="+mj-lt"/>
              </a:rPr>
              <a:t>Ahora llevaré mi cruz, y voy a perseverar.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¡Escuchad al vencedor de Gólgota gritar!</a:t>
            </a:r>
            <a:endParaRPr lang="es-AR" sz="2800" dirty="0">
              <a:latin typeface="+mj-lt"/>
            </a:endParaRPr>
          </a:p>
          <a:p>
            <a:pPr>
              <a:buNone/>
            </a:pP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Dios, por cumplir Su voluntad, luchó y perseveró.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Si vamos en unión con El, por fin se cumplirá.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Si no los años que Él sufrió de nada servirán.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Victoria hemos de ganar, luchando junto a El.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 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b="1" dirty="0">
                <a:latin typeface="+mj-lt"/>
              </a:rPr>
              <a:t>ESTRIBILLO</a:t>
            </a:r>
            <a:endParaRPr lang="es-AR" sz="2800" b="1" dirty="0">
              <a:latin typeface="+mj-lt"/>
            </a:endParaRPr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14" y="404664"/>
            <a:ext cx="9144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 QUE SOY</a:t>
            </a:r>
            <a:endParaRPr lang="es-AR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AR" sz="3200" b="1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Más allá de todos mis errores y mis fracasos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Más allá de darme por valiente </a:t>
            </a:r>
          </a:p>
          <a:p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y no bajar los brazos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Más allá del brillo, de la gloria, </a:t>
            </a:r>
          </a:p>
          <a:p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lo que hablen o no hablen de mi </a:t>
            </a:r>
          </a:p>
          <a:p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mucho me costó, pero comprendí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Al final no queda nada más que lo que soy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800" dirty="0">
                <a:solidFill>
                  <a:schemeClr val="tx2">
                    <a:lumMod val="25000"/>
                  </a:schemeClr>
                </a:solidFill>
              </a:rPr>
              <a:t>Nada me condena, donde va el camino voy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14" y="332657"/>
            <a:ext cx="9144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400" dirty="0">
                <a:solidFill>
                  <a:schemeClr val="tx2">
                    <a:lumMod val="25000"/>
                  </a:schemeClr>
                </a:solidFill>
              </a:rPr>
              <a:t>Si cada día toda nuestra historia </a:t>
            </a:r>
          </a:p>
          <a:p>
            <a:r>
              <a:rPr lang="es-ES" sz="3400" dirty="0">
                <a:solidFill>
                  <a:schemeClr val="tx2">
                    <a:lumMod val="25000"/>
                  </a:schemeClr>
                </a:solidFill>
              </a:rPr>
              <a:t>vuelve a comenzar,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400" dirty="0">
                <a:solidFill>
                  <a:schemeClr val="tx2">
                    <a:lumMod val="25000"/>
                  </a:schemeClr>
                </a:solidFill>
              </a:rPr>
              <a:t>Si cada paso marca la memoria </a:t>
            </a:r>
          </a:p>
          <a:p>
            <a:r>
              <a:rPr lang="es-ES" sz="3400" dirty="0">
                <a:solidFill>
                  <a:schemeClr val="tx2">
                    <a:lumMod val="25000"/>
                  </a:schemeClr>
                </a:solidFill>
              </a:rPr>
              <a:t>y el tiempo nunca vuelve atrás, </a:t>
            </a:r>
          </a:p>
          <a:p>
            <a:r>
              <a:rPr lang="es-ES" sz="3400" dirty="0">
                <a:solidFill>
                  <a:schemeClr val="tx2">
                    <a:lumMod val="25000"/>
                  </a:schemeClr>
                </a:solidFill>
              </a:rPr>
              <a:t>Entonces si lo hicimos bien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400" dirty="0">
                <a:solidFill>
                  <a:schemeClr val="tx2">
                    <a:lumMod val="25000"/>
                  </a:schemeClr>
                </a:solidFill>
              </a:rPr>
              <a:t>O mal no importa, </a:t>
            </a:r>
          </a:p>
          <a:p>
            <a:r>
              <a:rPr lang="es-ES" sz="3400" dirty="0">
                <a:solidFill>
                  <a:schemeClr val="tx2">
                    <a:lumMod val="25000"/>
                  </a:schemeClr>
                </a:solidFill>
              </a:rPr>
              <a:t>aprendimos la lección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4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400" dirty="0">
                <a:solidFill>
                  <a:schemeClr val="tx2">
                    <a:lumMod val="25000"/>
                  </a:schemeClr>
                </a:solidFill>
              </a:rPr>
              <a:t>Se trata siempre de empezar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400" dirty="0">
                <a:solidFill>
                  <a:schemeClr val="tx2">
                    <a:lumMod val="25000"/>
                  </a:schemeClr>
                </a:solidFill>
              </a:rPr>
              <a:t>Si todo tiene su final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4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sz="3400" dirty="0"/>
          </a:p>
        </p:txBody>
      </p:sp>
    </p:spTree>
    <p:extLst>
      <p:ext uri="{BB962C8B-B14F-4D97-AF65-F5344CB8AC3E}">
        <p14:creationId xmlns:p14="http://schemas.microsoft.com/office/powerpoint/2010/main" val="428100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63638" y="252070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9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29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900" dirty="0">
                <a:solidFill>
                  <a:schemeClr val="tx2">
                    <a:lumMod val="25000"/>
                  </a:schemeClr>
                </a:solidFill>
              </a:rPr>
              <a:t>Al final no queda </a:t>
            </a:r>
          </a:p>
          <a:p>
            <a:r>
              <a:rPr lang="es-ES" sz="2900" dirty="0">
                <a:solidFill>
                  <a:schemeClr val="tx2">
                    <a:lumMod val="25000"/>
                  </a:schemeClr>
                </a:solidFill>
              </a:rPr>
              <a:t>nada más que lo que soy</a:t>
            </a:r>
            <a:endParaRPr lang="es-AR" sz="29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900" dirty="0">
                <a:solidFill>
                  <a:schemeClr val="tx2">
                    <a:lumMod val="25000"/>
                  </a:schemeClr>
                </a:solidFill>
              </a:rPr>
              <a:t>Nada me condena, </a:t>
            </a:r>
          </a:p>
          <a:p>
            <a:r>
              <a:rPr lang="es-ES" sz="2900" dirty="0">
                <a:solidFill>
                  <a:schemeClr val="tx2">
                    <a:lumMod val="25000"/>
                  </a:schemeClr>
                </a:solidFill>
              </a:rPr>
              <a:t>donde va el camino voy</a:t>
            </a:r>
            <a:endParaRPr lang="es-AR" sz="29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9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29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900" dirty="0">
                <a:solidFill>
                  <a:schemeClr val="tx2">
                    <a:lumMod val="25000"/>
                  </a:schemeClr>
                </a:solidFill>
              </a:rPr>
              <a:t>CODA</a:t>
            </a:r>
            <a:endParaRPr lang="es-AR" sz="29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900" dirty="0">
                <a:solidFill>
                  <a:schemeClr val="tx2">
                    <a:lumMod val="25000"/>
                  </a:schemeClr>
                </a:solidFill>
              </a:rPr>
              <a:t>Sobre el sueño luminosidad</a:t>
            </a:r>
            <a:endParaRPr lang="es-AR" sz="29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900" dirty="0">
                <a:solidFill>
                  <a:schemeClr val="tx2">
                    <a:lumMod val="25000"/>
                  </a:schemeClr>
                </a:solidFill>
              </a:rPr>
              <a:t>Sobre el llanto un manto de piedad</a:t>
            </a:r>
            <a:endParaRPr lang="es-AR" sz="29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900" dirty="0">
                <a:solidFill>
                  <a:schemeClr val="tx2">
                    <a:lumMod val="25000"/>
                  </a:schemeClr>
                </a:solidFill>
              </a:rPr>
              <a:t>Muero cada día, pierdo el miedo, </a:t>
            </a:r>
          </a:p>
          <a:p>
            <a:r>
              <a:rPr lang="es-ES" sz="2900" dirty="0">
                <a:solidFill>
                  <a:schemeClr val="tx2">
                    <a:lumMod val="25000"/>
                  </a:schemeClr>
                </a:solidFill>
              </a:rPr>
              <a:t>gano el cielo</a:t>
            </a:r>
            <a:endParaRPr lang="es-AR" sz="29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900" dirty="0">
                <a:solidFill>
                  <a:schemeClr val="tx2">
                    <a:lumMod val="25000"/>
                  </a:schemeClr>
                </a:solidFill>
              </a:rPr>
              <a:t>Y en sus ojos libertad</a:t>
            </a:r>
            <a:endParaRPr lang="es-AR" sz="29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9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29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9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29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  <p:grpSp>
        <p:nvGrpSpPr>
          <p:cNvPr id="5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203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35646" y="332657"/>
            <a:ext cx="9144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ALGO MÁS</a:t>
            </a:r>
            <a:endParaRPr lang="es-AR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En donde estoy, a donde voy,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Cuál es la realidad de hoy,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No es lo que veo en la TV,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Ni lo que escucho o pueda ver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Viviendo estoy, es la verdad, 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Lo más cercano a la realidad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busco más, sentirme bien 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Y ahora comprendo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4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19622" y="980728"/>
            <a:ext cx="9144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Con solo vivir no bastará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Mi </a:t>
            </a:r>
            <a:r>
              <a:rPr lang="es-AR" sz="4000" dirty="0">
                <a:solidFill>
                  <a:schemeClr val="tx2">
                    <a:lumMod val="25000"/>
                  </a:schemeClr>
                </a:solidFill>
              </a:rPr>
              <a:t>corazón 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me pide más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En el camino a la libertad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Lo que siembre podré cosechar.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06" y="332657"/>
            <a:ext cx="9036496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700" dirty="0">
                <a:solidFill>
                  <a:schemeClr val="tx2">
                    <a:lumMod val="25000"/>
                  </a:schemeClr>
                </a:solidFill>
              </a:rPr>
              <a:t>A viva voz, quiero expresar </a:t>
            </a:r>
            <a:endParaRPr lang="es-AR" sz="37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700" dirty="0">
                <a:solidFill>
                  <a:schemeClr val="tx2">
                    <a:lumMod val="25000"/>
                  </a:schemeClr>
                </a:solidFill>
              </a:rPr>
              <a:t>Que hay un engaño subliminal</a:t>
            </a:r>
            <a:endParaRPr lang="es-AR" sz="37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700" dirty="0">
                <a:solidFill>
                  <a:schemeClr val="tx2">
                    <a:lumMod val="25000"/>
                  </a:schemeClr>
                </a:solidFill>
              </a:rPr>
              <a:t>No todo es como se ve, </a:t>
            </a:r>
            <a:endParaRPr lang="es-AR" sz="37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700" dirty="0">
                <a:solidFill>
                  <a:schemeClr val="tx2">
                    <a:lumMod val="25000"/>
                  </a:schemeClr>
                </a:solidFill>
              </a:rPr>
              <a:t>No todo es oro por brillar</a:t>
            </a:r>
            <a:endParaRPr lang="es-AR" sz="37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700" dirty="0">
                <a:solidFill>
                  <a:schemeClr val="tx2">
                    <a:lumMod val="25000"/>
                  </a:schemeClr>
                </a:solidFill>
              </a:rPr>
              <a:t>Y aquí estoy yo, sintiéndome,</a:t>
            </a:r>
            <a:endParaRPr lang="es-AR" sz="37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700" dirty="0">
                <a:solidFill>
                  <a:schemeClr val="tx2">
                    <a:lumMod val="25000"/>
                  </a:schemeClr>
                </a:solidFill>
              </a:rPr>
              <a:t>Un ser diverso a los demás</a:t>
            </a:r>
            <a:endParaRPr lang="es-AR" sz="37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700" dirty="0">
                <a:solidFill>
                  <a:schemeClr val="tx2">
                    <a:lumMod val="25000"/>
                  </a:schemeClr>
                </a:solidFill>
              </a:rPr>
              <a:t>No voy a aislarme de la humanidad </a:t>
            </a:r>
            <a:endParaRPr lang="es-AR" sz="37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700" dirty="0">
                <a:solidFill>
                  <a:schemeClr val="tx2">
                    <a:lumMod val="25000"/>
                  </a:schemeClr>
                </a:solidFill>
              </a:rPr>
              <a:t>Pero sin dudas</a:t>
            </a:r>
            <a:endParaRPr lang="es-AR" sz="37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7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7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7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7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7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7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7613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590" y="908720"/>
            <a:ext cx="9144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Con solo vivir no bastará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Mi </a:t>
            </a:r>
            <a:r>
              <a:rPr lang="es-AR" sz="4000" dirty="0">
                <a:solidFill>
                  <a:schemeClr val="tx2">
                    <a:lumMod val="25000"/>
                  </a:schemeClr>
                </a:solidFill>
              </a:rPr>
              <a:t>corazón 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me pide más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En el camino a la libertad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Lo que siembre podré cosechar.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7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8062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1547614" y="1052737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PUENTE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Hay un sentido para vivir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Una razón para crecer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Si sé muy bien, lo que quiero ser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Nadie lo podrá impedir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912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06" y="764704"/>
            <a:ext cx="9144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Con solo vivir no bastará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Mi </a:t>
            </a:r>
            <a:r>
              <a:rPr lang="es-AR" sz="4000" dirty="0">
                <a:solidFill>
                  <a:schemeClr val="tx2">
                    <a:lumMod val="25000"/>
                  </a:schemeClr>
                </a:solidFill>
              </a:rPr>
              <a:t>corazón 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me pide más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En el camino a la libertad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4000" dirty="0">
                <a:solidFill>
                  <a:schemeClr val="tx2">
                    <a:lumMod val="25000"/>
                  </a:schemeClr>
                </a:solidFill>
              </a:rPr>
              <a:t>Lo que siembre podré cosechar.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5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93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5646" y="116632"/>
            <a:ext cx="907300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EN TI YO CREO</a:t>
            </a:r>
            <a:endParaRPr lang="es-AR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E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</a:p>
          <a:p>
            <a:endParaRPr lang="es-AR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No siempre nos damos cuenta 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Cuando hablamos de más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No siempre estamos conscientes 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Cuando herimos a los demás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No siempre el tiempo cura </a:t>
            </a: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las heridas y el dolor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Por nuestra concupiscencia, </a:t>
            </a:r>
          </a:p>
          <a:p>
            <a:r>
              <a:rPr lang="es-ES" sz="3600" dirty="0">
                <a:solidFill>
                  <a:schemeClr val="tx2">
                    <a:lumMod val="25000"/>
                  </a:schemeClr>
                </a:solidFill>
              </a:rPr>
              <a:t>causamos en el corazón.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0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55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51170" y="0"/>
            <a:ext cx="4318200" cy="1219200"/>
          </a:xfrm>
        </p:spPr>
        <p:txBody>
          <a:bodyPr>
            <a:normAutofit/>
          </a:bodyPr>
          <a:lstStyle/>
          <a:p>
            <a:r>
              <a:rPr lang="es-AR" sz="4800" b="1" dirty="0">
                <a:effectLst/>
              </a:rPr>
              <a:t>Mi promesa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582" y="1172648"/>
            <a:ext cx="8786842" cy="6000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400" dirty="0">
                <a:latin typeface="+mj-lt"/>
              </a:rPr>
              <a:t>Yo prometo ir, yo prometo ir por los caminos que él fue.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Con él, yo iré por silenciosas praderas y valles,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llenas de lágrimas y soledad. 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Sólo por Tu voluntad, yo prometo ir, siempre con El.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Sólo por Tu voluntad, yo prometo ir, siempre con El.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 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Yo le seguiré, yo le seguiré por sendas de aflicción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que el Padre escogió, perseverando con fuerza y coraje,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hasta alcanzar la victoria final. 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Dándole todo mi ser, yo le seguiré con lealtad.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Dándole todo mi ser, yo le seguiré con lealtad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1400" dirty="0">
                <a:solidFill>
                  <a:schemeClr val="tx2">
                    <a:lumMod val="10000"/>
                  </a:schemeClr>
                </a:solidFill>
              </a:rPr>
              <a:t> </a:t>
            </a:r>
            <a:endParaRPr lang="es-AR" sz="1400" dirty="0">
              <a:solidFill>
                <a:schemeClr val="tx2">
                  <a:lumMod val="10000"/>
                </a:schemeClr>
              </a:solidFill>
            </a:endParaRPr>
          </a:p>
          <a:p>
            <a:endParaRPr lang="es-AR" sz="1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06" y="980729"/>
            <a:ext cx="932452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9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No siempre estamos seguros a la hora de actuar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El hombre duda de si aun cuando tiene la verdad 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Las emociones se mezclan con la realidad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Perdiendo así la conciencia de la libertad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Vivo cada día, buscando ser mejor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Lucho cada instante con mis miedos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Hay tanto vacío, a mí alrededor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Y a pesar de Todo, en ti yo creo, en ti yo creo.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900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598" y="548680"/>
            <a:ext cx="89644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El mundo en el que vivimos, nos causa más temor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El hombre del nuevo siglo no encuentra la razón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En busca de un mundo nuevo, yo te busco a ti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Y en un profundo silencio, 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Te encuentro dentro de mí (bis)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Vivo cada día, buscando ser mejor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Lucho cada instante con mis miedos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Hay tanto vacío, a mí alrededor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2600" dirty="0">
                <a:solidFill>
                  <a:schemeClr val="tx2">
                    <a:lumMod val="25000"/>
                  </a:schemeClr>
                </a:solidFill>
              </a:rPr>
              <a:t>Y a pesar de Todo, en ti yo creo, en ti yo creo.</a:t>
            </a:r>
            <a:endParaRPr lang="es-AR" sz="26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  <p:grpSp>
        <p:nvGrpSpPr>
          <p:cNvPr id="5" name="3 Grupo"/>
          <p:cNvGrpSpPr/>
          <p:nvPr/>
        </p:nvGrpSpPr>
        <p:grpSpPr>
          <a:xfrm>
            <a:off x="6876206" y="5719326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35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06" y="260648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UN MOMENTO MÁS</a:t>
            </a:r>
            <a:endParaRPr lang="es-AR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AR" sz="36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Si ves todo mal a tu alrededor,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No pierdas la esperanza de cambiarlo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No te dejes vencer por la situación, 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Intenta ser distinto aunque debas luchar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Si no te sientes bien, 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Junto a los demás, 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No pierdas tu tiempo solo pensando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No te dejes pisar por la realidad,</a:t>
            </a:r>
          </a:p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 Mantén tu convicción, tus ansias de ganar</a:t>
            </a:r>
          </a:p>
          <a:p>
            <a:r>
              <a:rPr lang="es-AR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6657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598" y="116633"/>
            <a:ext cx="90364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0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Un momento mas, debes esperar,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Las puertas están abiertas,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Pero aun no puedes entrar,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Un momento mas para contemplar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Un nuevo horizonte hacia la libertad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Si estas frustrado de andar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Camino de falsedad,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No abandones tu meta y termines derrotado, 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Ten paciencia al andar, mantente firme y leal</a:t>
            </a:r>
          </a:p>
          <a:p>
            <a:r>
              <a:rPr lang="es-AR" sz="2800" dirty="0">
                <a:solidFill>
                  <a:schemeClr val="tx2">
                    <a:lumMod val="25000"/>
                  </a:schemeClr>
                </a:solidFill>
              </a:rPr>
              <a:t>La fortuna del cielo a tus manos llegará</a:t>
            </a:r>
          </a:p>
          <a:p>
            <a:r>
              <a:rPr lang="es-AR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dirty="0"/>
              <a:t> </a:t>
            </a:r>
          </a:p>
          <a:p>
            <a:endParaRPr lang="es-AR" dirty="0"/>
          </a:p>
        </p:txBody>
      </p:sp>
      <p:grpSp>
        <p:nvGrpSpPr>
          <p:cNvPr id="5" name="3 Grupo"/>
          <p:cNvGrpSpPr/>
          <p:nvPr/>
        </p:nvGrpSpPr>
        <p:grpSpPr>
          <a:xfrm>
            <a:off x="7164238" y="6024201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9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06" y="188641"/>
            <a:ext cx="910850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ALLÍ ESTARE</a:t>
            </a:r>
            <a:endParaRPr lang="es-AR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AR" sz="38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3500" dirty="0">
                <a:solidFill>
                  <a:schemeClr val="tx2">
                    <a:lumMod val="25000"/>
                  </a:schemeClr>
                </a:solidFill>
              </a:rPr>
              <a:t>Aunque es difícil, perseguir lo bueno</a:t>
            </a:r>
          </a:p>
          <a:p>
            <a:r>
              <a:rPr lang="es-AR" sz="3500" dirty="0">
                <a:solidFill>
                  <a:schemeClr val="tx2">
                    <a:lumMod val="25000"/>
                  </a:schemeClr>
                </a:solidFill>
              </a:rPr>
              <a:t>Mantener la calma y no desesperar</a:t>
            </a:r>
          </a:p>
          <a:p>
            <a:r>
              <a:rPr lang="es-AR" sz="3500" dirty="0">
                <a:solidFill>
                  <a:schemeClr val="tx2">
                    <a:lumMod val="25000"/>
                  </a:schemeClr>
                </a:solidFill>
              </a:rPr>
              <a:t>Y lo que quiero, es todo un reto</a:t>
            </a:r>
          </a:p>
          <a:p>
            <a:r>
              <a:rPr lang="es-AR" sz="3500" dirty="0">
                <a:solidFill>
                  <a:schemeClr val="tx2">
                    <a:lumMod val="25000"/>
                  </a:schemeClr>
                </a:solidFill>
              </a:rPr>
              <a:t>Que desafía mi voluntad</a:t>
            </a:r>
          </a:p>
          <a:p>
            <a:r>
              <a:rPr lang="es-AR" sz="35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3500" dirty="0">
                <a:solidFill>
                  <a:schemeClr val="tx2">
                    <a:lumMod val="25000"/>
                  </a:schemeClr>
                </a:solidFill>
              </a:rPr>
              <a:t>No voy a perderme en la nada</a:t>
            </a:r>
          </a:p>
          <a:p>
            <a:r>
              <a:rPr lang="es-AR" sz="3500" dirty="0">
                <a:solidFill>
                  <a:schemeClr val="tx2">
                    <a:lumMod val="25000"/>
                  </a:schemeClr>
                </a:solidFill>
              </a:rPr>
              <a:t>con los fuertes vientos que vendrán</a:t>
            </a:r>
          </a:p>
          <a:p>
            <a:r>
              <a:rPr lang="es-AR" sz="3500" dirty="0">
                <a:solidFill>
                  <a:schemeClr val="tx2">
                    <a:lumMod val="25000"/>
                  </a:schemeClr>
                </a:solidFill>
              </a:rPr>
              <a:t>Seré un guardián de mis ideas</a:t>
            </a:r>
          </a:p>
          <a:p>
            <a:r>
              <a:rPr lang="es-AR" sz="3500" dirty="0">
                <a:solidFill>
                  <a:schemeClr val="tx2">
                    <a:lumMod val="25000"/>
                  </a:schemeClr>
                </a:solidFill>
              </a:rPr>
              <a:t>Hasta hacerlas todas realidad</a:t>
            </a:r>
          </a:p>
          <a:p>
            <a:r>
              <a:rPr lang="es-AR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01361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06" y="620689"/>
            <a:ext cx="9108504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500" dirty="0">
                <a:solidFill>
                  <a:schemeClr val="tx2">
                    <a:lumMod val="25000"/>
                  </a:schemeClr>
                </a:solidFill>
              </a:rPr>
              <a:t>Persistir en el intento</a:t>
            </a:r>
          </a:p>
          <a:p>
            <a:r>
              <a:rPr lang="es-AR" sz="3500" dirty="0">
                <a:solidFill>
                  <a:schemeClr val="tx2">
                    <a:lumMod val="25000"/>
                  </a:schemeClr>
                </a:solidFill>
              </a:rPr>
              <a:t>Ser el secreto para avanzar</a:t>
            </a:r>
          </a:p>
          <a:p>
            <a:r>
              <a:rPr lang="es-AR" sz="3500" dirty="0">
                <a:solidFill>
                  <a:schemeClr val="tx2">
                    <a:lumMod val="25000"/>
                  </a:schemeClr>
                </a:solidFill>
              </a:rPr>
              <a:t>Paso a paso, aun con fracasos</a:t>
            </a:r>
          </a:p>
          <a:p>
            <a:r>
              <a:rPr lang="es-AR" sz="3500" dirty="0">
                <a:solidFill>
                  <a:schemeClr val="tx2">
                    <a:lumMod val="25000"/>
                  </a:schemeClr>
                </a:solidFill>
              </a:rPr>
              <a:t>Y en los tropiezos volverme a levantar</a:t>
            </a:r>
          </a:p>
          <a:p>
            <a:r>
              <a:rPr lang="es-AR" sz="35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3500" dirty="0">
                <a:solidFill>
                  <a:schemeClr val="tx2">
                    <a:lumMod val="25000"/>
                  </a:schemeClr>
                </a:solidFill>
              </a:rPr>
              <a:t>No voy a quitar de mi cabeza</a:t>
            </a:r>
          </a:p>
          <a:p>
            <a:r>
              <a:rPr lang="es-AR" sz="3500" dirty="0">
                <a:solidFill>
                  <a:schemeClr val="tx2">
                    <a:lumMod val="25000"/>
                  </a:schemeClr>
                </a:solidFill>
              </a:rPr>
              <a:t>Lo que se que trae bienestar</a:t>
            </a:r>
          </a:p>
          <a:p>
            <a:r>
              <a:rPr lang="es-AR" sz="3500" dirty="0">
                <a:solidFill>
                  <a:schemeClr val="tx2">
                    <a:lumMod val="25000"/>
                  </a:schemeClr>
                </a:solidFill>
              </a:rPr>
              <a:t>Aunque el miedo inunde mis sentidos</a:t>
            </a:r>
          </a:p>
          <a:p>
            <a:r>
              <a:rPr lang="es-AR" sz="3500" dirty="0">
                <a:solidFill>
                  <a:schemeClr val="tx2">
                    <a:lumMod val="25000"/>
                  </a:schemeClr>
                </a:solidFill>
              </a:rPr>
              <a:t>Nada evitará llegar al final</a:t>
            </a:r>
          </a:p>
          <a:p>
            <a:r>
              <a:rPr lang="es-AR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5201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06" y="836712"/>
            <a:ext cx="885698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44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AR" sz="4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AR" sz="4400" dirty="0">
                <a:solidFill>
                  <a:schemeClr val="tx2">
                    <a:lumMod val="25000"/>
                  </a:schemeClr>
                </a:solidFill>
              </a:rPr>
              <a:t>Antes, que todo termine</a:t>
            </a:r>
          </a:p>
          <a:p>
            <a:r>
              <a:rPr lang="es-AR" sz="4400" dirty="0">
                <a:solidFill>
                  <a:schemeClr val="tx2">
                    <a:lumMod val="25000"/>
                  </a:schemeClr>
                </a:solidFill>
              </a:rPr>
              <a:t>Y el tiempo me diga: ya está;</a:t>
            </a:r>
          </a:p>
          <a:p>
            <a:r>
              <a:rPr lang="es-AR" sz="4400" dirty="0">
                <a:solidFill>
                  <a:schemeClr val="tx2">
                    <a:lumMod val="25000"/>
                  </a:schemeClr>
                </a:solidFill>
              </a:rPr>
              <a:t>Antes, que el mundo colapse </a:t>
            </a:r>
          </a:p>
          <a:p>
            <a:r>
              <a:rPr lang="es-AR" sz="4400" dirty="0">
                <a:solidFill>
                  <a:schemeClr val="tx2">
                    <a:lumMod val="25000"/>
                  </a:schemeClr>
                </a:solidFill>
              </a:rPr>
              <a:t>Y todo se vea muy mal</a:t>
            </a:r>
          </a:p>
          <a:p>
            <a:r>
              <a:rPr lang="es-AR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655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590" y="692697"/>
            <a:ext cx="87129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800" dirty="0">
                <a:solidFill>
                  <a:schemeClr val="tx2">
                    <a:lumMod val="25000"/>
                  </a:schemeClr>
                </a:solidFill>
              </a:rPr>
              <a:t>Allí estaré sin desistir</a:t>
            </a:r>
          </a:p>
          <a:p>
            <a:r>
              <a:rPr lang="es-AR" sz="3800" dirty="0">
                <a:solidFill>
                  <a:schemeClr val="tx2">
                    <a:lumMod val="25000"/>
                  </a:schemeClr>
                </a:solidFill>
              </a:rPr>
              <a:t>Hasta el último aliento</a:t>
            </a:r>
          </a:p>
          <a:p>
            <a:r>
              <a:rPr lang="es-AR" sz="3800" dirty="0">
                <a:solidFill>
                  <a:schemeClr val="tx2">
                    <a:lumMod val="25000"/>
                  </a:schemeClr>
                </a:solidFill>
              </a:rPr>
              <a:t>Y el poco tiempo que quede en mí</a:t>
            </a:r>
          </a:p>
          <a:p>
            <a:r>
              <a:rPr lang="es-AR" sz="38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r>
              <a:rPr lang="es-AR" sz="3800" dirty="0">
                <a:solidFill>
                  <a:schemeClr val="tx2">
                    <a:lumMod val="25000"/>
                  </a:schemeClr>
                </a:solidFill>
              </a:rPr>
              <a:t>Allí estaré, erguido y firme</a:t>
            </a:r>
          </a:p>
          <a:p>
            <a:r>
              <a:rPr lang="es-AR" sz="3800" dirty="0">
                <a:solidFill>
                  <a:schemeClr val="tx2">
                    <a:lumMod val="25000"/>
                  </a:schemeClr>
                </a:solidFill>
              </a:rPr>
              <a:t>Sin olvidar lo que tanto costo</a:t>
            </a:r>
          </a:p>
          <a:p>
            <a:r>
              <a:rPr lang="es-AR" sz="3800" dirty="0">
                <a:solidFill>
                  <a:schemeClr val="tx2">
                    <a:lumMod val="25000"/>
                  </a:schemeClr>
                </a:solidFill>
              </a:rPr>
              <a:t>Y he querido vivir.</a:t>
            </a:r>
          </a:p>
          <a:p>
            <a:r>
              <a:rPr lang="es-AR" sz="3800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endParaRPr lang="es-AR" dirty="0"/>
          </a:p>
          <a:p>
            <a:endParaRPr lang="es-AR" dirty="0"/>
          </a:p>
        </p:txBody>
      </p:sp>
      <p:grpSp>
        <p:nvGrpSpPr>
          <p:cNvPr id="5" name="3 Grupo"/>
          <p:cNvGrpSpPr/>
          <p:nvPr/>
        </p:nvGrpSpPr>
        <p:grpSpPr>
          <a:xfrm>
            <a:off x="6948214" y="5805264"/>
            <a:ext cx="1584176" cy="648072"/>
            <a:chOff x="5868144" y="5517232"/>
            <a:chExt cx="1584176" cy="648072"/>
          </a:xfrm>
        </p:grpSpPr>
        <p:sp>
          <p:nvSpPr>
            <p:cNvPr id="6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331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19622" y="836713"/>
            <a:ext cx="9649072" cy="4797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NUEVA VIDA</a:t>
            </a:r>
            <a:endParaRPr lang="es-AR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¿Quiénes oyeron a Dios llamar y 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la trompeta del ángel sonar? 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¿dónde están los que ven la luz 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que cruza el cielo con gran resplandor? 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No brillan ya luna ni sol.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Pierden su luz miles de estrellas. 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200" dirty="0">
                <a:solidFill>
                  <a:schemeClr val="tx2">
                    <a:lumMod val="25000"/>
                  </a:schemeClr>
                </a:solidFill>
              </a:rPr>
              <a:t>¿Dónde estáis, hijos de fe que pudisteis resucitar?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89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63638" y="908721"/>
            <a:ext cx="928903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Ven y contempla el nuevo Edén. 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Mira la gloria de Jerusalén.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La larga noche del mal paso. 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Ven a vivir en el mundo de Dios. 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No llores más; ya se acabó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todo el dolor de seis mil años 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¿Dónde está nuestro señor, 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que traerá la gloria de Dios?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6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75606" y="1772816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es-MX" sz="2600" dirty="0">
                <a:latin typeface="+mj-lt"/>
              </a:rPr>
              <a:t>Yo le serviré, yo le serviré; Su Voluntad cumpliré.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Con El llevaré el sufrimiento de seis mil años,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hasta volver al glorioso hogar.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 sometiendo a Satán, yo le serviré de corazón.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 sometiendo a Satán, yo le serviré de corazón.</a:t>
            </a:r>
            <a:endParaRPr lang="es-AR" sz="2600" dirty="0">
              <a:latin typeface="+mj-lt"/>
            </a:endParaRPr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75606" y="1196753"/>
            <a:ext cx="101531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El que se ha ido llevando a la cruz; 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vuelve de nuevo ahora a sufrir. 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Solo podemos unirnos a él 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si compartimos su pena y dolor. 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Brillando esta gloriosa luz 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que alumbrará todas las eras. 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Es la ciudad de santa de Dios, 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donde se levanta el sol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0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92418" y="980729"/>
            <a:ext cx="86947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Ahora  despierta y mira la luz; 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se desvanece la oscuridad. 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Vamos a ser una gran nación 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y construiremos un mundo de paz. 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Hijos de luz, juntos cantad, 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himnos de amor y alabanzas.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 Alzad la cruz blanca de paz 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MX" sz="3800" dirty="0">
                <a:solidFill>
                  <a:schemeClr val="tx2">
                    <a:lumMod val="25000"/>
                  </a:schemeClr>
                </a:solidFill>
              </a:rPr>
              <a:t>y cantad hosannas a Dios.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7164238" y="594928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672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51670" y="692696"/>
            <a:ext cx="71287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 SALVACIÓN </a:t>
            </a:r>
            <a:endParaRPr lang="es-AR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Eres la salvación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No puedo seguir así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El cielo se oscurece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Ilumina mi andar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Una vez mas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9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19622" y="1268761"/>
            <a:ext cx="85324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PUENTE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Hace tiempo que no estas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Para decir cuánto te extraño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Hermano vuelve por favor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Ya no tienes a donde ir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6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598" y="980729"/>
            <a:ext cx="103691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No quiero más vivir así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Quiero volver a tu interior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Donde se puede respirar tu amor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Quiero cantarte esta canción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Para sentir tu corazón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 y no dejar de ser tu inspiración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79662" y="1268761"/>
            <a:ext cx="75425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En medio de la tormenta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Te sigo hasta el final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Tu alma me acaricia 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Oh señor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Mi Dios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7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19622" y="1268761"/>
            <a:ext cx="85324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PUENTE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Hace tiempo que no estas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Para decir cuánto te extraño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Hermano vuelve por favor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Ya no tienes a donde ir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598" y="908721"/>
            <a:ext cx="103691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No quiero más vivir así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Quiero volver a tu interior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Donde se puede respirar tu amor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Quiero cantarte esta canción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Para sentir tu corazón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 y no dejar de ser tu inspiración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876206" y="5733256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066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07654" y="620688"/>
            <a:ext cx="775860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5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ERES</a:t>
            </a:r>
            <a:endParaRPr lang="es-AR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Cuando no estás aquí 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La vida no tiene sentido 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Sin ti, sin tu voz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El ambiente se siente vacío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56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51670" y="764705"/>
            <a:ext cx="876672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No hay comparación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El frío se siente mas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Cuando no estas a mi lado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Se congela todo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Lo que está a mi paso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Me pregunto por qué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Me pregunto si es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4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651104" y="214290"/>
            <a:ext cx="4857784" cy="1143000"/>
          </a:xfrm>
        </p:spPr>
        <p:txBody>
          <a:bodyPr>
            <a:noAutofit/>
          </a:bodyPr>
          <a:lstStyle/>
          <a:p>
            <a:r>
              <a:rPr lang="es-AR" sz="4800" b="1" dirty="0">
                <a:effectLst/>
              </a:rPr>
              <a:t>Juramento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051670" y="1628800"/>
            <a:ext cx="746760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Siento vergüenza y soledad;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aunque nací, yo nunca viví.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Sin olvidarme, viniste a mí,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dándome vida y libertad.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Me elevaste con Tu amor,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derramando Tu sangre y sudor.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Me enseñaste la eterna Verdad;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siempre grabada en mi alma estará.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dirty="0">
                <a:solidFill>
                  <a:schemeClr val="bg1"/>
                </a:solidFill>
              </a:rPr>
              <a:t> </a:t>
            </a:r>
            <a:endParaRPr lang="es-AR" dirty="0">
              <a:solidFill>
                <a:schemeClr val="bg1"/>
              </a:solidFill>
            </a:endParaRPr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598" y="836713"/>
            <a:ext cx="93610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ESTRIBILLO 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Eres tu una luz en mi oscuridad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Una chispa de esperanza en mi adversidad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El que rodea y el que habita mi corazón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Eres tu un arco iris de mi tempestad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El viento dulce de mi desesperar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Mi alarma cada día que me hace despertar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Y en la mañana abrir la ventana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y ver el sol brillar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0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75606" y="1772816"/>
            <a:ext cx="876672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Cuando no estás aquí 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La vida no tiene sentido 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No sé qué hacer, no coordino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No soy el mismo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35646" y="836712"/>
            <a:ext cx="87667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No hay solución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Estoy desesperado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Cuando no estas a mi lado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Me quedo </a:t>
            </a:r>
            <a:r>
              <a:rPr lang="es-419" sz="4400">
                <a:solidFill>
                  <a:schemeClr val="tx2">
                    <a:lumMod val="25000"/>
                  </a:schemeClr>
                </a:solidFill>
              </a:rPr>
              <a:t>en shock</a:t>
            </a:r>
          </a:p>
          <a:p>
            <a:r>
              <a:rPr lang="es-419" sz="4400">
                <a:solidFill>
                  <a:schemeClr val="tx2">
                    <a:lumMod val="25000"/>
                  </a:schemeClr>
                </a:solidFill>
              </a:rPr>
              <a:t>En </a:t>
            </a:r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cuestión de segundos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Me pregunto por qué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Me pregunto si es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598" y="836713"/>
            <a:ext cx="93610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ESTRIBILLO 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Eres tu una luz en mi oscuridad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Una chispa de esperanza en mi adversidad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El que rodea y el que habita mi corazón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Eres tu un arco iris de mi tempestad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El viento dulce de mi desesperar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Mi alarma cada día que me hace despertar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Y en la mañana abrir la ventana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y ver el sol brillar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623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37350" y="260648"/>
            <a:ext cx="97210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VALOR</a:t>
            </a:r>
            <a:endParaRPr lang="es-AR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Que es lo que puedo hacer mejor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Que cuestionar mi alrededor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Seguro puedo algo cambiar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Desde mi propia identidad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37350" y="4149081"/>
            <a:ext cx="8982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No es tiempo para esperar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Que venga un héroe del más allá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Y con la fuerza logre hacer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Lo que hasta ahora no pudo ser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45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23678" y="1124745"/>
            <a:ext cx="90547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No es que sea pesimista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Ni tampoco un salvador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Es una cuestión realista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De creer en mi valor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9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75606" y="476672"/>
            <a:ext cx="102251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Valor para dar al que no tiene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Para cuidar del que esta solo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Valor para contener al que está mal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Y aliviar su corazón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Valor para hacer algo por otro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Y perdonar la ofensa y el odio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Valor para comprender </a:t>
            </a: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al que está mal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Y alegrar su corazón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65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35646" y="764704"/>
            <a:ext cx="90547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Poner enfoque en el futuro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No es descuidar el plan de origen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Allí se encuentra la razón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Viviendo en este mundo de hoy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No es que sea egocentrista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Ni tampoco un redentor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Es cuestión de ser feliz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Comprendiendo mi valor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75606" y="476672"/>
            <a:ext cx="102251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Valor para dar al que no tiene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Para cuidar del que esta solo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Valor para contener al que está mal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Y aliviar su corazón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Valor para hacer algo por otro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Y perdonar la ofensa y el odio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Valor para comprender </a:t>
            </a: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al que está mal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Y alegrar su corazón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17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47614" y="1412776"/>
            <a:ext cx="8694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PUENTE</a:t>
            </a: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Soy porque alguien antes me pensó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Porque soy un fruto del amor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Y amor es dar sin esperar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Es el principio de la paz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65352" y="1142985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es-MX" sz="2600" dirty="0">
                <a:latin typeface="+mj-lt"/>
              </a:rPr>
              <a:t>Este ignorante y pobre ser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sólo seguirte puede hacer.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Cuando tropiezo y caigo al andar,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Tú me das fuerza para seguir.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El sendero es largo y cruel,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lleno de espinas y aflicción.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Aún así yo prometo que iré,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donde mi Padre me quiera llevar.</a:t>
            </a:r>
            <a:endParaRPr lang="es-AR" sz="2600" dirty="0">
              <a:latin typeface="+mj-lt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2577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75606" y="476672"/>
            <a:ext cx="102251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Valor para dar al que no tiene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Para cuidar del que esta solo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Valor para contener al que está mal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Y aliviar su corazón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Valor para hacer algo por otro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Y perdonar la ofensa y el odio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Valor para comprender </a:t>
            </a: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al que está mal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Y alegrar su corazón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54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31590" y="620688"/>
            <a:ext cx="936104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SIN PRINCIPIO NI FINAL</a:t>
            </a:r>
            <a:endParaRPr lang="es-AR" sz="3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29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2900" dirty="0">
                <a:solidFill>
                  <a:schemeClr val="tx2">
                    <a:lumMod val="25000"/>
                  </a:schemeClr>
                </a:solidFill>
              </a:rPr>
              <a:t>Te vuelves parte de mi ser en mis palabras </a:t>
            </a:r>
            <a:endParaRPr lang="es-AR" sz="29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2900" dirty="0">
                <a:solidFill>
                  <a:schemeClr val="tx2">
                    <a:lumMod val="25000"/>
                  </a:schemeClr>
                </a:solidFill>
              </a:rPr>
              <a:t>Estás aquí tocando el centro de mi alma </a:t>
            </a:r>
            <a:endParaRPr lang="es-AR" sz="29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2900" dirty="0">
                <a:solidFill>
                  <a:schemeClr val="tx2">
                    <a:lumMod val="25000"/>
                  </a:schemeClr>
                </a:solidFill>
              </a:rPr>
              <a:t>Como un eclipse sin final de sol y luna </a:t>
            </a:r>
            <a:endParaRPr lang="es-AR" sz="29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2900" dirty="0">
                <a:solidFill>
                  <a:schemeClr val="tx2">
                    <a:lumMod val="25000"/>
                  </a:schemeClr>
                </a:solidFill>
              </a:rPr>
              <a:t>Como lo eterno del amor en una alianza </a:t>
            </a:r>
          </a:p>
          <a:p>
            <a:endParaRPr lang="es-419" sz="29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2900" dirty="0">
                <a:solidFill>
                  <a:schemeClr val="tx2">
                    <a:lumMod val="25000"/>
                  </a:schemeClr>
                </a:solidFill>
              </a:rPr>
              <a:t>Podría hacer que el mar se junte con el cielo </a:t>
            </a:r>
            <a:endParaRPr lang="es-AR" sz="29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2900" dirty="0">
                <a:solidFill>
                  <a:schemeClr val="tx2">
                    <a:lumMod val="25000"/>
                  </a:schemeClr>
                </a:solidFill>
              </a:rPr>
              <a:t>Para lograr la inmensidad que hay en su vuelo </a:t>
            </a:r>
            <a:endParaRPr lang="es-AR" sz="29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2900" dirty="0">
                <a:solidFill>
                  <a:schemeClr val="tx2">
                    <a:lumMod val="25000"/>
                  </a:schemeClr>
                </a:solidFill>
              </a:rPr>
              <a:t>Que me regala tu mirada y tu desvelo </a:t>
            </a:r>
            <a:endParaRPr lang="es-AR" sz="29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2900" dirty="0">
                <a:solidFill>
                  <a:schemeClr val="tx2">
                    <a:lumMod val="25000"/>
                  </a:schemeClr>
                </a:solidFill>
              </a:rPr>
              <a:t>Bajo la luna cuando danzas en mis sueños </a:t>
            </a:r>
            <a:endParaRPr lang="es-AR" sz="29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63638" y="620689"/>
            <a:ext cx="89107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Te voy a amar, y me amarás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Te amo sin principio ni final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Y es nuestro gran amor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Mi ángel de la eternidad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Te voy a amar y me amarás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Te amo y es mi única verdad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Y es nuestro gran amor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Lo que nunca morirá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4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598" y="1052737"/>
            <a:ext cx="10153128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800" dirty="0">
                <a:solidFill>
                  <a:schemeClr val="tx2">
                    <a:lumMod val="25000"/>
                  </a:schemeClr>
                </a:solidFill>
              </a:rPr>
              <a:t>La noche brilla con tu luz en la distancia 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2800" dirty="0">
                <a:solidFill>
                  <a:schemeClr val="tx2">
                    <a:lumMod val="25000"/>
                  </a:schemeClr>
                </a:solidFill>
              </a:rPr>
              <a:t>Tu imagen reina y es su brillo el que me alcanza 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2800" dirty="0">
                <a:solidFill>
                  <a:schemeClr val="tx2">
                    <a:lumMod val="25000"/>
                  </a:schemeClr>
                </a:solidFill>
              </a:rPr>
              <a:t>Me elevo en cada movimiento de tu sombra 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2800" dirty="0">
                <a:solidFill>
                  <a:schemeClr val="tx2">
                    <a:lumMod val="25000"/>
                  </a:schemeClr>
                </a:solidFill>
              </a:rPr>
              <a:t>Que baila cada vez que mi canción te nombra</a:t>
            </a:r>
          </a:p>
          <a:p>
            <a:endParaRPr lang="es-419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2800" dirty="0">
                <a:solidFill>
                  <a:schemeClr val="tx2">
                    <a:lumMod val="25000"/>
                  </a:schemeClr>
                </a:solidFill>
              </a:rPr>
              <a:t>Quizá esta vida se termine dando cuenta 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2800" dirty="0">
                <a:solidFill>
                  <a:schemeClr val="tx2">
                    <a:lumMod val="25000"/>
                  </a:schemeClr>
                </a:solidFill>
              </a:rPr>
              <a:t>Que es ella solo un momento de esta historia 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2800" dirty="0">
                <a:solidFill>
                  <a:schemeClr val="tx2">
                    <a:lumMod val="25000"/>
                  </a:schemeClr>
                </a:solidFill>
              </a:rPr>
              <a:t>Porque este amor no tiene tiempos ni fronteras 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2800" dirty="0">
                <a:solidFill>
                  <a:schemeClr val="tx2">
                    <a:lumMod val="25000"/>
                  </a:schemeClr>
                </a:solidFill>
              </a:rPr>
              <a:t>Porque este amor va más allá de mi existencia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2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0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63638" y="620689"/>
            <a:ext cx="89107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Te voy a amar, y me amarás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Te amo sin principio ni final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Y es nuestro gran amor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Mi ángel de la eternidad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Te voy a amar y me amarás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Te amo y es mi única verdad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Y es nuestro gran amor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Lo que nunca morirá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7596286" y="5805264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93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19622" y="332656"/>
            <a:ext cx="94330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CORAZÓN DE LEÓN </a:t>
            </a:r>
            <a:endParaRPr lang="es-AR" sz="3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Sabio, serio, eres responsable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Das todo por los demás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Expresivo y admirable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Es tu forma única de pensar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Cada día nos muestras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Cosas nuevas para cambiar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Cada día nos muestras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Que somos y somos algo mas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47614" y="1412777"/>
            <a:ext cx="110892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Humilde, sincero, muy determinante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Fuerte, alegre, eres valiente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Caes, te levantas nunca te rindes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Animas, compartes, eres confiable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Tu convicción te convierte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En una persona invencible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8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75606" y="1484784"/>
            <a:ext cx="90547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Tienes un corazón de león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En la que nunca se rindió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Vice y transmite amor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Y esperanza a todo el mundo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	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42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598" y="1628801"/>
            <a:ext cx="90547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500" dirty="0">
                <a:solidFill>
                  <a:schemeClr val="tx2">
                    <a:lumMod val="25000"/>
                  </a:schemeClr>
                </a:solidFill>
              </a:rPr>
              <a:t>Listo, astuto e inteligente</a:t>
            </a:r>
            <a:endParaRPr lang="es-AR" sz="35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500" dirty="0">
                <a:solidFill>
                  <a:schemeClr val="tx2">
                    <a:lumMod val="25000"/>
                  </a:schemeClr>
                </a:solidFill>
              </a:rPr>
              <a:t>Usa tus habilidades para superarte</a:t>
            </a:r>
            <a:endParaRPr lang="es-AR" sz="35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500" dirty="0">
                <a:solidFill>
                  <a:schemeClr val="tx2">
                    <a:lumMod val="25000"/>
                  </a:schemeClr>
                </a:solidFill>
              </a:rPr>
              <a:t>Relacionas todo con buenos modales</a:t>
            </a:r>
            <a:endParaRPr lang="es-AR" sz="35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500" dirty="0">
                <a:solidFill>
                  <a:schemeClr val="tx2">
                    <a:lumMod val="25000"/>
                  </a:schemeClr>
                </a:solidFill>
              </a:rPr>
              <a:t>Miras las cosas que nadie ve</a:t>
            </a:r>
            <a:endParaRPr lang="es-AR" sz="35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500" dirty="0">
                <a:solidFill>
                  <a:schemeClr val="tx2">
                    <a:lumMod val="25000"/>
                  </a:schemeClr>
                </a:solidFill>
              </a:rPr>
              <a:t>Tu convicción te convierte </a:t>
            </a:r>
            <a:endParaRPr lang="es-AR" sz="35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500" dirty="0">
                <a:solidFill>
                  <a:schemeClr val="tx2">
                    <a:lumMod val="25000"/>
                  </a:schemeClr>
                </a:solidFill>
              </a:rPr>
              <a:t>En una persona invencible</a:t>
            </a:r>
            <a:endParaRPr lang="es-AR" sz="35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75606" y="1484784"/>
            <a:ext cx="90547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Tienes un corazón de león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En la que nunca se rindió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Vice y transmite amor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Y esperanza a todo el mundo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	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222476" y="1071547"/>
            <a:ext cx="7467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De un mal sueño desperté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al conocer Tu gran voluntad.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Sólo deseo unirme a Ti;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no cambiará mi leal corazón.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Vivo para Tu Voluntad;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para Tu Voluntad moriré.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Hasta el día del triunfo final,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Juro luchar por Tu eterno ideal</a:t>
            </a:r>
            <a:endParaRPr lang="es-AR" sz="2600" dirty="0">
              <a:latin typeface="+mj-lt"/>
            </a:endParaRPr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79662" y="1556793"/>
            <a:ext cx="7830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5400" dirty="0">
                <a:solidFill>
                  <a:schemeClr val="tx2">
                    <a:lumMod val="25000"/>
                  </a:schemeClr>
                </a:solidFill>
              </a:rPr>
              <a:t>Un corazón valiente</a:t>
            </a:r>
            <a:endParaRPr lang="es-AR" sz="5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5400" dirty="0">
                <a:solidFill>
                  <a:schemeClr val="tx2">
                    <a:lumMod val="25000"/>
                  </a:schemeClr>
                </a:solidFill>
              </a:rPr>
              <a:t>Un corazón latente, increíble </a:t>
            </a:r>
            <a:endParaRPr lang="es-AR" sz="5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75606" y="1484784"/>
            <a:ext cx="90547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Tienes un corazón de león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En la que nunca se rindió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Vice y transmite amor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400" dirty="0">
                <a:solidFill>
                  <a:schemeClr val="tx2">
                    <a:lumMod val="25000"/>
                  </a:schemeClr>
                </a:solidFill>
              </a:rPr>
              <a:t>Y esperanza a todo el mundo</a:t>
            </a:r>
            <a:endParaRPr lang="es-AR" sz="4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	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5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61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47614" y="188640"/>
            <a:ext cx="105851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QUIERO VOLAR</a:t>
            </a:r>
            <a:endParaRPr lang="es-AR" sz="3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Mirando el cielo he descubierto 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Un mundo nuevo infinito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Esta más allá del firmamento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Se encuentra viviendo dentro mío 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Mirando el mundo he comprendido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Que hay algo más de lo que vemos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En un lugar de este universo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Mi mente trasciende hasta lo eterno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94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29263" y="404664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Quiero volar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En libertad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Quiero tocar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La eternidad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29263" y="3789040"/>
            <a:ext cx="110892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Cerrando los ojos he imaginado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Vivir sin tiempo y sin espacio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Junto a mis seres más queridos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Tocando el cielo con las manos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8627" y="40466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419" sz="28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2800" dirty="0">
                <a:solidFill>
                  <a:schemeClr val="tx2">
                    <a:lumMod val="25000"/>
                  </a:schemeClr>
                </a:solidFill>
              </a:rPr>
              <a:t>Quiero volar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2800" dirty="0">
                <a:solidFill>
                  <a:schemeClr val="tx2">
                    <a:lumMod val="25000"/>
                  </a:schemeClr>
                </a:solidFill>
              </a:rPr>
              <a:t>En libertad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2800" dirty="0">
                <a:solidFill>
                  <a:schemeClr val="tx2">
                    <a:lumMod val="25000"/>
                  </a:schemeClr>
                </a:solidFill>
              </a:rPr>
              <a:t>Quiero tocar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2800" dirty="0">
                <a:solidFill>
                  <a:schemeClr val="tx2">
                    <a:lumMod val="25000"/>
                  </a:schemeClr>
                </a:solidFill>
              </a:rPr>
              <a:t>La eternidad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95686" y="2996952"/>
            <a:ext cx="97930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PUENTE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Ya no hay más oscuridad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Todo es luz es resplandor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Un sentimiento tan real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Nace en mi corazón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Entiendo todo sin pensar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Siento la fuerza del amor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1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43758" y="30333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tx2">
                    <a:lumMod val="25000"/>
                  </a:schemeClr>
                </a:solidFill>
              </a:rPr>
              <a:t>CODAC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sz="3000" dirty="0">
                <a:solidFill>
                  <a:schemeClr val="tx2">
                    <a:lumMod val="25000"/>
                  </a:schemeClr>
                </a:solidFill>
              </a:rPr>
              <a:t>Oh, oh, oh </a:t>
            </a:r>
            <a:r>
              <a:rPr lang="en-US" sz="3000" dirty="0" err="1">
                <a:solidFill>
                  <a:schemeClr val="tx2">
                    <a:lumMod val="25000"/>
                  </a:schemeClr>
                </a:solidFill>
              </a:rPr>
              <a:t>oh</a:t>
            </a:r>
            <a:r>
              <a:rPr lang="en-US" sz="3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2">
                    <a:lumMod val="25000"/>
                  </a:schemeClr>
                </a:solidFill>
              </a:rPr>
              <a:t>oh</a:t>
            </a:r>
            <a:r>
              <a:rPr lang="en-US" sz="3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2">
                    <a:lumMod val="25000"/>
                  </a:schemeClr>
                </a:solidFill>
              </a:rPr>
              <a:t>oh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11710" y="537066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Quiero volar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En libertad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Quiero tocar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La eternidad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11710" y="4221089"/>
            <a:ext cx="69127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Quiero volar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En libertad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Quiero tocar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La eternidad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6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7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528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79662" y="548681"/>
            <a:ext cx="90547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BUSCANDO UNA SEÑAL</a:t>
            </a:r>
            <a:endParaRPr lang="es-AR" sz="3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Buscando una señal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en medio de la nada 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agote mis recursos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y no funcionó, 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sin saber qué hacer,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sintiendo así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que mi mundo terminó.</a:t>
            </a:r>
            <a:r>
              <a:rPr lang="es-4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0915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19622" y="476672"/>
            <a:ext cx="108732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Tanto dolor sentía mi alma, 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sin saber que hacer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me inundaba el temor 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y se escuchó una voz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que mi nombre llamaba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devolviéndome la calma 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Y me dice que todo estará bien, 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y me infunde aliento y fe</a:t>
            </a:r>
            <a:r>
              <a:rPr lang="es-4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es-419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75606" y="764705"/>
            <a:ext cx="9001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Y aprendí a vivir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en la tempestad, 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tu amor me enseñó a descansar 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y me convencí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que no hay nadie más 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que me pueda brindar esa paz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que sólo tú das</a:t>
            </a:r>
            <a:br>
              <a:rPr lang="es-419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7689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47614" y="260648"/>
            <a:ext cx="90730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Cuando el viento me arrastro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y todo se llevó, 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me sentí tan vacía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tan falta de amor, 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mas escuche una voz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que mi nombre llamaba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devolviéndome la calma 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Y me dice que todo estará bien, 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y me infunde aliento y fe 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3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>
                <a:ln w="6350">
                  <a:noFill/>
                </a:ln>
                <a:effectLst/>
              </a:rPr>
              <a:t>Punto n°2 – En español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06" y="16288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600" dirty="0">
                <a:latin typeface="+mj-lt"/>
              </a:rPr>
              <a:t>	Nuestra familia, como dueña del </a:t>
            </a:r>
            <a:r>
              <a:rPr lang="es-AR" sz="2600" dirty="0" err="1">
                <a:latin typeface="+mj-lt"/>
              </a:rPr>
              <a:t>Cheon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Il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Guk</a:t>
            </a:r>
            <a:r>
              <a:rPr lang="es-AR" sz="2600" dirty="0">
                <a:latin typeface="+mj-lt"/>
              </a:rPr>
              <a:t>, centralizada en el amor verdadero, jura perfeccionar el camino de los hijos de piedad filial en la familia, patriotas en la nación, santos en el mundo e hijos sagrados en el Cielo y la Tierra, servir a Los Padres Celestiales y a los Padres Verdaderos y convertirnos en una familia representativa del cosmos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7092230" y="5877272"/>
            <a:ext cx="1368152" cy="504056"/>
            <a:chOff x="7020272" y="6021288"/>
            <a:chExt cx="1368152" cy="504056"/>
          </a:xfrm>
        </p:grpSpPr>
        <p:sp>
          <p:nvSpPr>
            <p:cNvPr id="5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8096" y="44624"/>
            <a:ext cx="8229600" cy="1399032"/>
          </a:xfrm>
        </p:spPr>
        <p:txBody>
          <a:bodyPr>
            <a:normAutofit/>
          </a:bodyPr>
          <a:lstStyle/>
          <a:p>
            <a:r>
              <a:rPr lang="es-AR" sz="4800" b="1" dirty="0">
                <a:ln>
                  <a:noFill/>
                </a:ln>
                <a:effectLst/>
              </a:rPr>
              <a:t>La canción de Victoria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8096" y="1285860"/>
            <a:ext cx="8571958" cy="53835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¡Canta hosannas al Señor! ¡Demos gloria al Señor!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De nuevo el llegó. ¡Canta hosannas al Señor!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Todo el Cielo baila ya, y los ángel también.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Juntos con la Creación, todos bailan la canción.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Surge ya Jerusalén, la esperada ciudad,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porque el día llegó de la gloria del Señor.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¡Arde, oh fuego de la fe! Muestra todo tu fulgor.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Arde en mi corazón. ¡Arde, oh fuego de la fe!</a:t>
            </a:r>
            <a:endParaRPr lang="es-AR" sz="26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75606" y="764705"/>
            <a:ext cx="9001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Y aprendí a vivir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en la tempestad, 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tu amor me enseñó a descansar 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y me convencí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que no hay nadie más 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que me pueda brindar esa paz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que sólo tú das</a:t>
            </a:r>
            <a:br>
              <a:rPr lang="es-419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4088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11710" y="1484784"/>
            <a:ext cx="111612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800" dirty="0">
                <a:solidFill>
                  <a:schemeClr val="tx2">
                    <a:lumMod val="25000"/>
                  </a:schemeClr>
                </a:solidFill>
              </a:rPr>
              <a:t>PUENTE</a:t>
            </a:r>
          </a:p>
          <a:p>
            <a:endParaRPr lang="es-AR" sz="4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800" dirty="0">
                <a:solidFill>
                  <a:schemeClr val="tx2">
                    <a:lumMod val="25000"/>
                  </a:schemeClr>
                </a:solidFill>
              </a:rPr>
              <a:t>Lléname de ti, </a:t>
            </a:r>
            <a:endParaRPr lang="es-AR" sz="4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800" dirty="0">
                <a:solidFill>
                  <a:schemeClr val="tx2">
                    <a:lumMod val="25000"/>
                  </a:schemeClr>
                </a:solidFill>
              </a:rPr>
              <a:t>yo quiero más, </a:t>
            </a:r>
            <a:endParaRPr lang="es-AR" sz="4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800" dirty="0">
                <a:solidFill>
                  <a:schemeClr val="tx2">
                    <a:lumMod val="25000"/>
                  </a:schemeClr>
                </a:solidFill>
              </a:rPr>
              <a:t>más de tu paz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5936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75606" y="764705"/>
            <a:ext cx="9001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Y aprendí a vivir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en la tempestad, 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tu amor me enseñó a descansar 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y me convencí 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que no hay nadie más 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que me pueda brindar esa paz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que sólo tú das</a:t>
            </a:r>
            <a:br>
              <a:rPr lang="es-419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7380262" y="5805264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 action="ppaction://hlinksldjump"/>
              </a:rPr>
              <a:t>VOLVER</a:t>
            </a:r>
            <a:endParaRPr lang="es-AR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31590" y="404665"/>
            <a:ext cx="1036915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5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CAPITÁN</a:t>
            </a:r>
            <a:endParaRPr lang="es-AR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En aguas profundas me harás embarcar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Tu voz me guía en la oscuridad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Y si de tu curso me intento alejar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Con un susurro enderezas mi andar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Como el viento Tu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Abrirás los cielos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Cruzare el violento mar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27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47614" y="1268761"/>
            <a:ext cx="1076468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Tu palabra Dios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Guiará mi viaje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Recordándome quien fui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y quien soy ahora.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Perdido en el medio de la tempestad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Tu brújula el norte me hará encontrar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Jesús mi Señor eres mi capitán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Te debo mi vida y mi lealtad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0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35646" y="548680"/>
            <a:ext cx="87129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Como el viento Tu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Abrirás los cielos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Cruzare violento mar (oh Contigo)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Tu palabra Dios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Guiará mi viaje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 err="1">
                <a:solidFill>
                  <a:schemeClr val="tx2">
                    <a:lumMod val="25000"/>
                  </a:schemeClr>
                </a:solidFill>
              </a:rPr>
              <a:t>Recordandome</a:t>
            </a: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 quien fui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Y quien soy ahora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Soy tu hijo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3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4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483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19622" y="620688"/>
            <a:ext cx="113328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5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MADRE DEL UNIVERSO</a:t>
            </a:r>
            <a:endParaRPr lang="es-AR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No podemos imaginar </a:t>
            </a: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el dolor que estás sintiendo,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El tan sólo pensar </a:t>
            </a: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lo que tus hijos andan sufriendo.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Aun así, firme te mantienes,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Con esperanza </a:t>
            </a: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de abrazarlos nuevamente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12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07654" y="1052736"/>
            <a:ext cx="91450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Hay algo que te queremos decir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Y es que nosotros estamos aquí.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Nunca te dejaremos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En ti siempre confiaremos,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Vayas a donde vayas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A ti te seguiremos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Por siempre y para siempre,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Porque eres la Madre del Universo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23678" y="1340768"/>
            <a:ext cx="96490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No podemos entender </a:t>
            </a: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como no pueden ver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Tu corazón tan puro </a:t>
            </a: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que siempre abraza al mundo.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Queremos consolarte, </a:t>
            </a: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queremos ayudarte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Juntos con el Padre.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91630" y="836713"/>
            <a:ext cx="972108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Hay algo que te queremos decir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Y es que nosotros estamos aquí.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Nunca te dejaremos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En ti siempre confiaremos,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Vayas a donde vayas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A ti te seguiremos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Por siempre y para siempre,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Porque eres la Madre del Universo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4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65220" y="857233"/>
            <a:ext cx="9075404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El país de Egipto está esperando al Señor.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Dile que llegó al país de la rosa de </a:t>
            </a:r>
            <a:r>
              <a:rPr lang="es-MX" sz="2600" dirty="0" err="1">
                <a:latin typeface="+mj-lt"/>
              </a:rPr>
              <a:t>Sharón</a:t>
            </a:r>
            <a:r>
              <a:rPr lang="es-MX" sz="2600" dirty="0">
                <a:latin typeface="+mj-lt"/>
              </a:rPr>
              <a:t>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Id marchando sin temor, oh soldados del Señor.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La victoria espera ya. ¡Adelante con valor!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¡Alabemos al Señor! ¡Gloria eterna al Señor!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Alabemos al Señor del amor y la Verdad.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¡Canta hosannas al Señor! ¡Demos gloria al Señor!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De nuevo él llegó. ¡Canta hosannas al Señor</a:t>
            </a:r>
            <a:endParaRPr lang="es-AR" sz="2600" dirty="0">
              <a:latin typeface="+mj-lt"/>
            </a:endParaRPr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8028334" y="6165304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79662" y="2420888"/>
            <a:ext cx="98650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300" dirty="0" err="1">
                <a:solidFill>
                  <a:schemeClr val="tx2">
                    <a:lumMod val="25000"/>
                  </a:schemeClr>
                </a:solidFill>
              </a:rPr>
              <a:t>Na</a:t>
            </a: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 na </a:t>
            </a:r>
            <a:r>
              <a:rPr lang="es-419" sz="3300" dirty="0" err="1">
                <a:solidFill>
                  <a:schemeClr val="tx2">
                    <a:lumMod val="25000"/>
                  </a:schemeClr>
                </a:solidFill>
              </a:rPr>
              <a:t>nananaah</a:t>
            </a: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, na </a:t>
            </a:r>
            <a:r>
              <a:rPr lang="es-419" sz="3300" dirty="0" err="1">
                <a:solidFill>
                  <a:schemeClr val="tx2">
                    <a:lumMod val="25000"/>
                  </a:schemeClr>
                </a:solidFill>
              </a:rPr>
              <a:t>nanananaah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 err="1">
                <a:solidFill>
                  <a:schemeClr val="tx2">
                    <a:lumMod val="25000"/>
                  </a:schemeClr>
                </a:solidFill>
              </a:rPr>
              <a:t>Na</a:t>
            </a: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 na </a:t>
            </a:r>
            <a:r>
              <a:rPr lang="es-419" sz="3300" dirty="0" err="1">
                <a:solidFill>
                  <a:schemeClr val="tx2">
                    <a:lumMod val="25000"/>
                  </a:schemeClr>
                </a:solidFill>
              </a:rPr>
              <a:t>nananaah</a:t>
            </a: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, na </a:t>
            </a:r>
            <a:r>
              <a:rPr lang="es-419" sz="3300" dirty="0" err="1">
                <a:solidFill>
                  <a:schemeClr val="tx2">
                    <a:lumMod val="25000"/>
                  </a:schemeClr>
                </a:solidFill>
              </a:rPr>
              <a:t>nanananaah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 err="1">
                <a:solidFill>
                  <a:schemeClr val="tx2">
                    <a:lumMod val="25000"/>
                  </a:schemeClr>
                </a:solidFill>
              </a:rPr>
              <a:t>Na</a:t>
            </a: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 na </a:t>
            </a:r>
            <a:r>
              <a:rPr lang="es-419" sz="3300" dirty="0" err="1">
                <a:solidFill>
                  <a:schemeClr val="tx2">
                    <a:lumMod val="25000"/>
                  </a:schemeClr>
                </a:solidFill>
              </a:rPr>
              <a:t>nananaah</a:t>
            </a: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, na </a:t>
            </a:r>
            <a:r>
              <a:rPr lang="es-419" sz="3300" dirty="0" err="1">
                <a:solidFill>
                  <a:schemeClr val="tx2">
                    <a:lumMod val="25000"/>
                  </a:schemeClr>
                </a:solidFill>
              </a:rPr>
              <a:t>nanananaah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 err="1">
                <a:solidFill>
                  <a:schemeClr val="tx2">
                    <a:lumMod val="25000"/>
                  </a:schemeClr>
                </a:solidFill>
              </a:rPr>
              <a:t>Na</a:t>
            </a: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 na </a:t>
            </a:r>
            <a:r>
              <a:rPr lang="es-419" sz="3300" dirty="0" err="1">
                <a:solidFill>
                  <a:schemeClr val="tx2">
                    <a:lumMod val="25000"/>
                  </a:schemeClr>
                </a:solidFill>
              </a:rPr>
              <a:t>nananaah</a:t>
            </a: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, na </a:t>
            </a:r>
            <a:r>
              <a:rPr lang="es-419" sz="3300" dirty="0" err="1">
                <a:solidFill>
                  <a:schemeClr val="tx2">
                    <a:lumMod val="25000"/>
                  </a:schemeClr>
                </a:solidFill>
              </a:rPr>
              <a:t>nanananaah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35646" y="980729"/>
            <a:ext cx="1015312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Hay algo que te queremos decir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Y es que nosotros estamos aquí.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Nunca te dejaremos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En ti siempre confiaremos,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Vayas a donde vayas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A ti te seguiremos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Por siempre y para siempre,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Porque eres la Madre del Universo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3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4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598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47614" y="260648"/>
            <a:ext cx="8478688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OCÉANOS</a:t>
            </a:r>
            <a:endParaRPr lang="es-AR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419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endParaRPr lang="es-AR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Tu voz me llama a las aguas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Donde mis pies pueden fallar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Ahí te encuentro en lo incierto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Caminaré sobre el mar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A tu nombre clamaré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En ti mis ojos fijaré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En tempestad, descansaré en tu poder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Pues tuyo soy, hasta el final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01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31590" y="1196752"/>
            <a:ext cx="100091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Tu gracia abunda en la tormenta</a:t>
            </a:r>
            <a:br>
              <a:rPr lang="es-419" sz="33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Tu mano Dios, me guiará</a:t>
            </a:r>
            <a:br>
              <a:rPr lang="es-419" sz="33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Cuando hay temor en mi camino</a:t>
            </a:r>
            <a:br>
              <a:rPr lang="es-419" sz="33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Tú eres fiel y no cambiarás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A tu nombre clamaré, en ti mis ojos fijaré</a:t>
            </a:r>
            <a:br>
              <a:rPr lang="es-419" sz="33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En tempestad, descansaré y en tu poder</a:t>
            </a:r>
            <a:br>
              <a:rPr lang="es-419" sz="33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Pues tuyo soy, hasta el final, oh </a:t>
            </a:r>
            <a:r>
              <a:rPr lang="es-419" sz="3300" dirty="0" err="1">
                <a:solidFill>
                  <a:schemeClr val="tx2">
                    <a:lumMod val="25000"/>
                  </a:schemeClr>
                </a:solidFill>
              </a:rPr>
              <a:t>oh</a:t>
            </a: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419" sz="3300" dirty="0" err="1">
                <a:solidFill>
                  <a:schemeClr val="tx2">
                    <a:lumMod val="25000"/>
                  </a:schemeClr>
                </a:solidFill>
              </a:rPr>
              <a:t>oh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6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19622" y="1340769"/>
            <a:ext cx="10513168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Que tu espíritu me guie sin fronteras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Más allá de las barreras, </a:t>
            </a:r>
          </a:p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a donde tú me llames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Tú me llevas más allá de lo soñado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Donde puedo estar confiado, </a:t>
            </a:r>
          </a:p>
          <a:p>
            <a:r>
              <a:rPr lang="es-419" sz="3400" dirty="0">
                <a:solidFill>
                  <a:schemeClr val="tx2">
                    <a:lumMod val="25000"/>
                  </a:schemeClr>
                </a:solidFill>
              </a:rPr>
              <a:t>al estar en tu presencia  </a:t>
            </a:r>
            <a:endParaRPr lang="es-AR" sz="34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91630" y="2348880"/>
            <a:ext cx="100811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A tu nombre clamaré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En ti mis ojos fijaré</a:t>
            </a:r>
            <a:br>
              <a:rPr lang="es-419" sz="33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En tempestad, descasaré en tu poder</a:t>
            </a:r>
            <a:br>
              <a:rPr lang="es-419" sz="33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Pues tuyo soy, hasta el final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3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4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99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63638" y="332656"/>
            <a:ext cx="102971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BENDICIÓN</a:t>
            </a:r>
            <a:endParaRPr lang="es-AR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Puede ver que el amor </a:t>
            </a: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llegara al mundo.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Puedes dar la verdad, </a:t>
            </a: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perdonar y olvidar.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Puedes dar la Bendición </a:t>
            </a: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de cambiar el corazón. 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Puedes ser quien lo hará, 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puedes ser mucho más.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94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31590" y="1052736"/>
            <a:ext cx="103691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Cuando solo tú te encuentres 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mira hacia el cielo azul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Cuando no hay lugar a donde ir 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ve hacia la luz.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Porque estarás mejor así que en soledad.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Estarás mejor así.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2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51670" y="1124745"/>
            <a:ext cx="97210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Puede ver que el amor </a:t>
            </a: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llegara al mundo.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Puedes dar la verdad, </a:t>
            </a: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perdonar y olvidar.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Puedes dar la Bendición </a:t>
            </a: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de cambiar el corazón. 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Puedes ser quien lo hará, 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puedes ser mucho más.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19622" y="1484784"/>
            <a:ext cx="993710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Cuando no hay razón para dar 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siquiera un paso más,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Mira bien siempre tendrás 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algo de más.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Encontraras amor en ti solo en el dar,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Lo encontraras en ti.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9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22542" y="44624"/>
            <a:ext cx="4972056" cy="1399032"/>
          </a:xfrm>
        </p:spPr>
        <p:txBody>
          <a:bodyPr>
            <a:normAutofit/>
          </a:bodyPr>
          <a:lstStyle/>
          <a:p>
            <a:r>
              <a:rPr lang="es-AR" sz="4800" b="1" dirty="0">
                <a:effectLst/>
              </a:rPr>
              <a:t>El Señor llegó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48142" y="1357298"/>
            <a:ext cx="8503920" cy="50703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MX" sz="3100" dirty="0">
                <a:latin typeface="+mj-lt"/>
              </a:rPr>
              <a:t>¡</a:t>
            </a:r>
            <a:r>
              <a:rPr lang="es-MX" sz="3400" dirty="0">
                <a:latin typeface="+mj-lt"/>
              </a:rPr>
              <a:t>El Señor llegó! ¡El Señor llegó!</a:t>
            </a:r>
            <a:endParaRPr lang="es-AR" sz="3400" dirty="0">
              <a:latin typeface="+mj-lt"/>
            </a:endParaRPr>
          </a:p>
          <a:p>
            <a:pPr>
              <a:buNone/>
            </a:pPr>
            <a:r>
              <a:rPr lang="es-MX" sz="3400" dirty="0">
                <a:latin typeface="+mj-lt"/>
              </a:rPr>
              <a:t>Al país donde nace el sol, </a:t>
            </a:r>
          </a:p>
          <a:p>
            <a:pPr>
              <a:buNone/>
            </a:pPr>
            <a:r>
              <a:rPr lang="es-MX" sz="3400" dirty="0">
                <a:latin typeface="+mj-lt"/>
              </a:rPr>
              <a:t>de la mañana de paz.</a:t>
            </a:r>
            <a:endParaRPr lang="es-AR" sz="3400" dirty="0">
              <a:latin typeface="+mj-lt"/>
            </a:endParaRPr>
          </a:p>
          <a:p>
            <a:pPr>
              <a:buNone/>
            </a:pPr>
            <a:r>
              <a:rPr lang="es-MX" sz="3400" dirty="0">
                <a:latin typeface="+mj-lt"/>
              </a:rPr>
              <a:t>Desde la diestra de Dios, nuestro Señor llegó.</a:t>
            </a:r>
            <a:endParaRPr lang="es-AR" sz="3400" dirty="0">
              <a:latin typeface="+mj-lt"/>
            </a:endParaRPr>
          </a:p>
          <a:p>
            <a:pPr>
              <a:buNone/>
            </a:pPr>
            <a:r>
              <a:rPr lang="es-MX" sz="3400" dirty="0">
                <a:latin typeface="+mj-lt"/>
              </a:rPr>
              <a:t>El es quién nos guiará a cumplir  Su voluntad.</a:t>
            </a:r>
            <a:endParaRPr lang="es-AR" sz="3400" dirty="0">
              <a:latin typeface="+mj-lt"/>
            </a:endParaRPr>
          </a:p>
          <a:p>
            <a:pPr>
              <a:buNone/>
            </a:pPr>
            <a:r>
              <a:rPr lang="es-MX" sz="3400" dirty="0">
                <a:latin typeface="+mj-lt"/>
              </a:rPr>
              <a:t>¡Tierra hermosa, recibe al Señor!</a:t>
            </a:r>
            <a:endParaRPr lang="es-AR" sz="3400" dirty="0">
              <a:latin typeface="+mj-lt"/>
            </a:endParaRPr>
          </a:p>
          <a:p>
            <a:pPr>
              <a:buNone/>
            </a:pPr>
            <a:r>
              <a:rPr lang="es-MX" sz="3400" dirty="0">
                <a:latin typeface="+mj-lt"/>
              </a:rPr>
              <a:t> </a:t>
            </a:r>
            <a:endParaRPr lang="es-AR" sz="3400" dirty="0">
              <a:latin typeface="+mj-lt"/>
            </a:endParaRPr>
          </a:p>
          <a:p>
            <a:pPr>
              <a:buNone/>
            </a:pPr>
            <a:r>
              <a:rPr lang="es-MX" sz="3400" b="1" dirty="0">
                <a:latin typeface="+mj-lt"/>
              </a:rPr>
              <a:t>ESTRIBILLO</a:t>
            </a:r>
            <a:endParaRPr lang="es-AR" sz="3400" b="1" dirty="0">
              <a:latin typeface="+mj-lt"/>
            </a:endParaRPr>
          </a:p>
          <a:p>
            <a:pPr>
              <a:buNone/>
            </a:pPr>
            <a:r>
              <a:rPr lang="es-MX" sz="3400" dirty="0">
                <a:latin typeface="+mj-lt"/>
              </a:rPr>
              <a:t>¡Juntos cantad y bailad!</a:t>
            </a:r>
            <a:endParaRPr lang="es-AR" sz="3400" dirty="0">
              <a:latin typeface="+mj-lt"/>
            </a:endParaRPr>
          </a:p>
          <a:p>
            <a:pPr>
              <a:buNone/>
            </a:pPr>
            <a:r>
              <a:rPr lang="es-MX" sz="3400" dirty="0">
                <a:latin typeface="+mj-lt"/>
              </a:rPr>
              <a:t>¡Aleluya, aleluya, aleluya, amén!</a:t>
            </a:r>
            <a:endParaRPr lang="es-AR" sz="3400" dirty="0">
              <a:latin typeface="+mj-lt"/>
            </a:endParaRPr>
          </a:p>
          <a:p>
            <a:pPr>
              <a:buNone/>
            </a:pPr>
            <a:r>
              <a:rPr lang="es-MX" sz="3600" dirty="0">
                <a:solidFill>
                  <a:schemeClr val="tx2">
                    <a:lumMod val="10000"/>
                  </a:schemeClr>
                </a:solidFill>
              </a:rPr>
              <a:t> </a:t>
            </a:r>
            <a:endParaRPr lang="es-AR" sz="3600" dirty="0">
              <a:solidFill>
                <a:schemeClr val="tx2">
                  <a:lumMod val="10000"/>
                </a:schemeClr>
              </a:solidFill>
            </a:endParaRP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91630" y="116632"/>
            <a:ext cx="9937104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Puede ver que el amor </a:t>
            </a: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llegara al mundo.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Puedes dar la verdad, </a:t>
            </a: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perdonar y olvidar.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Puedes dar la Bendición </a:t>
            </a: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de cambiar el corazón. 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Puedes ser quien lo hará, 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puedes ser mucho más.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419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Mucho más, mucho mas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Mucho más, Puede ser mucho más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Puede ser mucho más 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3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3" name="3 Grupo"/>
          <p:cNvGrpSpPr/>
          <p:nvPr/>
        </p:nvGrpSpPr>
        <p:grpSpPr>
          <a:xfrm>
            <a:off x="8460382" y="4797152"/>
            <a:ext cx="1584176" cy="648072"/>
            <a:chOff x="5868144" y="5517232"/>
            <a:chExt cx="1584176" cy="648072"/>
          </a:xfrm>
        </p:grpSpPr>
        <p:sp>
          <p:nvSpPr>
            <p:cNvPr id="4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006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91630" y="332657"/>
            <a:ext cx="10513168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 HAY LUGAR MÁS ALTO</a:t>
            </a:r>
            <a:endParaRPr lang="es-AR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419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endParaRPr lang="es-AR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A Tus pies arde mi corazón</a:t>
            </a:r>
            <a:br>
              <a:rPr lang="es-419" sz="33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A Tus pies entrego lo que soy</a:t>
            </a:r>
            <a:br>
              <a:rPr lang="es-419" sz="33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Ese lugar de mi seguridad</a:t>
            </a:r>
            <a:br>
              <a:rPr lang="es-419" sz="33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Donde nadie me puede señalar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Me perdonaste, </a:t>
            </a: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me acercaste a Tu presencia</a:t>
            </a:r>
            <a:br>
              <a:rPr lang="es-419" sz="33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Me levantaste, </a:t>
            </a: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hoy me postro a adorarte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12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31590" y="1772816"/>
            <a:ext cx="1036915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No hay lugar más alto, más grande</a:t>
            </a:r>
            <a:br>
              <a:rPr lang="es-419" sz="33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Que estar a Tus pies, que estar a Tus pies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No hay lugar más alto, más grande</a:t>
            </a:r>
            <a:br>
              <a:rPr lang="es-419" sz="33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Que estar a Tus pies, que estar a Tus pies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2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07654" y="1700809"/>
            <a:ext cx="104411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A Tus pies arde mi corazón</a:t>
            </a:r>
            <a:br>
              <a:rPr lang="es-419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A Tus pies entrego lo que soy</a:t>
            </a:r>
            <a:br>
              <a:rPr lang="es-419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Ese lugar de mi seguridad</a:t>
            </a:r>
            <a:br>
              <a:rPr lang="es-419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Donde nadie me puede señalar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31590" y="1916833"/>
            <a:ext cx="9865096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CODA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Y aquí permaneceré, postrado a Tus pies</a:t>
            </a:r>
            <a:br>
              <a:rPr lang="es-419" sz="33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Y aquí permaneceré a los pies de Cristo 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Y aquí permaneceré, postrado a Tus pies</a:t>
            </a:r>
            <a:br>
              <a:rPr lang="es-419" sz="33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Y aquí permaneceré a los pies de Cristo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8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31590" y="1772816"/>
            <a:ext cx="1036915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No hay lugar más alto, más grande</a:t>
            </a:r>
            <a:br>
              <a:rPr lang="es-419" sz="33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Que estar a Tus pies, que estar a Tus pies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No hay lugar más alto, más grande</a:t>
            </a:r>
            <a:br>
              <a:rPr lang="es-419" sz="33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300" dirty="0">
                <a:solidFill>
                  <a:schemeClr val="tx2">
                    <a:lumMod val="25000"/>
                  </a:schemeClr>
                </a:solidFill>
              </a:rPr>
              <a:t>Que estar a Tus pies, que estar a Tus pies</a:t>
            </a:r>
            <a:endParaRPr lang="es-AR" sz="33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3" name="3 Grupo"/>
          <p:cNvGrpSpPr/>
          <p:nvPr/>
        </p:nvGrpSpPr>
        <p:grpSpPr>
          <a:xfrm>
            <a:off x="6876206" y="5589240"/>
            <a:ext cx="1584176" cy="648072"/>
            <a:chOff x="5868144" y="5517232"/>
            <a:chExt cx="1584176" cy="648072"/>
          </a:xfrm>
        </p:grpSpPr>
        <p:sp>
          <p:nvSpPr>
            <p:cNvPr id="4" name="4 Rectángulo"/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5 CuadroTexto">
              <a:hlinkClick r:id="rId2" action="ppaction://hlinksldjump"/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58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2644E2E-C396-4182-9D0B-0D2520582CCB}"/>
              </a:ext>
            </a:extLst>
          </p:cNvPr>
          <p:cNvSpPr txBox="1"/>
          <p:nvPr/>
        </p:nvSpPr>
        <p:spPr>
          <a:xfrm>
            <a:off x="1043558" y="188640"/>
            <a:ext cx="957706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ANHELO DE MI VOZ</a:t>
            </a:r>
          </a:p>
          <a:p>
            <a:endParaRPr lang="es-419" sz="3200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A veces siento que el viento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Me susurra tu nombre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pienso que el sauce lamenta por ti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cuando muere la tarde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Me recuerda el anhelo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el hambre profunda que siento por ti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cuando canta el bosque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Me invita a buscarte otra vez a ti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5315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97FD11-3FA5-4E47-9CBD-0FC303B6AB6D}"/>
              </a:ext>
            </a:extLst>
          </p:cNvPr>
          <p:cNvSpPr txBox="1"/>
          <p:nvPr/>
        </p:nvSpPr>
        <p:spPr>
          <a:xfrm>
            <a:off x="1115566" y="908720"/>
            <a:ext cx="102971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Eres lo que mi alma necesita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Lo que mi pasión incita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Lo que llena mi interior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Eres lo que a diario echo de menos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Lo que causa mis desvelos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Y me llena el corazón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Eres el anhelo de mi voz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9536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867F46-87A4-4ECB-A0CD-ED12EE72D778}"/>
              </a:ext>
            </a:extLst>
          </p:cNvPr>
          <p:cNvSpPr txBox="1"/>
          <p:nvPr/>
        </p:nvSpPr>
        <p:spPr>
          <a:xfrm>
            <a:off x="1043558" y="476672"/>
            <a:ext cx="1065718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A veces pienso que anuncian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Las aves tu nombre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Cuando en primavera levantan la voz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cuando cae el rocío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baña la noche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El frío en mi alma busca tu calor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cuando nace el día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Comienza de nuevo mi sed por tu amor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ES" sz="32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1284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97FD11-3FA5-4E47-9CBD-0FC303B6AB6D}"/>
              </a:ext>
            </a:extLst>
          </p:cNvPr>
          <p:cNvSpPr txBox="1"/>
          <p:nvPr/>
        </p:nvSpPr>
        <p:spPr>
          <a:xfrm>
            <a:off x="1115566" y="908720"/>
            <a:ext cx="102971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Eres lo que mi alma necesita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Lo que mi pasión incita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Lo que llena mi interior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Eres lo que a diario echo de menos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Lo que causa mis desvelos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Y me llena el corazón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Eres el anhelo de mi voz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  <p:grpSp>
        <p:nvGrpSpPr>
          <p:cNvPr id="3" name="3 Grupo">
            <a:extLst>
              <a:ext uri="{FF2B5EF4-FFF2-40B4-BE49-F238E27FC236}">
                <a16:creationId xmlns:a16="http://schemas.microsoft.com/office/drawing/2014/main" id="{17385E3E-601A-416B-B843-1183606F7FAF}"/>
              </a:ext>
            </a:extLst>
          </p:cNvPr>
          <p:cNvGrpSpPr/>
          <p:nvPr/>
        </p:nvGrpSpPr>
        <p:grpSpPr>
          <a:xfrm>
            <a:off x="8244358" y="5157192"/>
            <a:ext cx="1584176" cy="648072"/>
            <a:chOff x="5868144" y="5517232"/>
            <a:chExt cx="1584176" cy="648072"/>
          </a:xfrm>
        </p:grpSpPr>
        <p:sp>
          <p:nvSpPr>
            <p:cNvPr id="4" name="4 Rectángulo">
              <a:extLst>
                <a:ext uri="{FF2B5EF4-FFF2-40B4-BE49-F238E27FC236}">
                  <a16:creationId xmlns:a16="http://schemas.microsoft.com/office/drawing/2014/main" id="{CDC2E7D9-64CF-4E02-9F7E-986391FF894F}"/>
                </a:ext>
              </a:extLst>
            </p:cNvPr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5 CuadroTexto">
              <a:hlinkClick r:id="rId2" action="ppaction://hlinksldjump"/>
              <a:extLst>
                <a:ext uri="{FF2B5EF4-FFF2-40B4-BE49-F238E27FC236}">
                  <a16:creationId xmlns:a16="http://schemas.microsoft.com/office/drawing/2014/main" id="{CC43341D-41CC-4205-9C94-AB271F4478BE}"/>
                </a:ext>
              </a:extLst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55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48142" y="928670"/>
            <a:ext cx="8503920" cy="4830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sz="2800" dirty="0">
                <a:latin typeface="+mj-lt"/>
              </a:rPr>
              <a:t>¡El Señor llegó! ¡El Señor llegó!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Vino al pueblo que Dios escogió, entre la gente de fe.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El es el Hijo de Dios; destruirá el mal.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En está tierra creará el reino santo de Dios.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¡Hijos del Cielo, venid al Señor!</a:t>
            </a:r>
          </a:p>
          <a:p>
            <a:pPr>
              <a:buNone/>
            </a:pPr>
            <a:endParaRPr lang="es-MX" sz="2800" dirty="0">
              <a:latin typeface="+mj-lt"/>
            </a:endParaRPr>
          </a:p>
          <a:p>
            <a:pPr>
              <a:buNone/>
            </a:pPr>
            <a:r>
              <a:rPr lang="es-MX" sz="2800" b="1" dirty="0">
                <a:latin typeface="+mj-lt"/>
              </a:rPr>
              <a:t>ESTRIBILLO</a:t>
            </a:r>
            <a:endParaRPr lang="es-AR" sz="2800" b="1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¡Juntos cantad y bailad!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¡Aleluya, aleluya, aleluya, amén!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solidFill>
                  <a:schemeClr val="tx2">
                    <a:lumMod val="10000"/>
                  </a:schemeClr>
                </a:solidFill>
              </a:rPr>
              <a:t> </a:t>
            </a:r>
            <a:endParaRPr lang="es-AR" sz="28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es-AR" sz="28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6616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DFBE1BF-C6EE-4263-BE26-6C57B9B26F66}"/>
              </a:ext>
            </a:extLst>
          </p:cNvPr>
          <p:cNvSpPr txBox="1"/>
          <p:nvPr/>
        </p:nvSpPr>
        <p:spPr>
          <a:xfrm>
            <a:off x="899542" y="188640"/>
            <a:ext cx="972108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TU AMISTAD ME HACE BIEN</a:t>
            </a:r>
            <a:br>
              <a:rPr lang="es-419" b="1" dirty="0">
                <a:solidFill>
                  <a:schemeClr val="tx2">
                    <a:lumMod val="25000"/>
                  </a:schemeClr>
                </a:solidFill>
              </a:rPr>
            </a:br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Se encuentra el aire con el aguacero</a:t>
            </a:r>
            <a:br>
              <a:rPr lang="es-419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Se tiñe el cielo de azul sincero</a:t>
            </a:r>
            <a:br>
              <a:rPr lang="es-419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Son los acordes de un beso al te quiero</a:t>
            </a:r>
            <a:br>
              <a:rPr lang="es-419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Es un poema el que vives por dentro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Es como lluvia que alimenta el río</a:t>
            </a:r>
            <a:br>
              <a:rPr lang="es-419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Como la fuerza que sostiene el brillo</a:t>
            </a:r>
            <a:br>
              <a:rPr lang="es-419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Es ese brillo que alumbra el camino</a:t>
            </a:r>
            <a:br>
              <a:rPr lang="es-419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En mi camino estarás, mi amigo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7402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D71908F-E014-45A5-9C5D-2A954CCBF597}"/>
              </a:ext>
            </a:extLst>
          </p:cNvPr>
          <p:cNvSpPr txBox="1"/>
          <p:nvPr/>
        </p:nvSpPr>
        <p:spPr>
          <a:xfrm>
            <a:off x="323478" y="802391"/>
            <a:ext cx="12169352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No encuentro las palabras que expliquen lo que siento</a:t>
            </a:r>
            <a:br>
              <a:rPr lang="es-419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Sin verte sé que estás es importante lo comprendo</a:t>
            </a:r>
            <a:br>
              <a:rPr lang="es-419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Tal vez nunca te vea, pero en Dios tú y yo sabemos</a:t>
            </a:r>
            <a:br>
              <a:rPr lang="es-419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Nos une la esperanza, una fe y nuestro credo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No hay alegría sin un buen sentido</a:t>
            </a:r>
            <a:br>
              <a:rPr lang="es-419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No hay un abrazo que no quite el frío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En tu amistad me siento como un niño</a:t>
            </a:r>
            <a:br>
              <a:rPr lang="es-419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En tu consejo yo regreso al nido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val="8433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C0A7F03-711B-46A0-949B-29C78AA13784}"/>
              </a:ext>
            </a:extLst>
          </p:cNvPr>
          <p:cNvSpPr/>
          <p:nvPr/>
        </p:nvSpPr>
        <p:spPr>
          <a:xfrm>
            <a:off x="539502" y="614220"/>
            <a:ext cx="1107969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En el sendero que me lleva al cielo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En medio de tormentas y aguaceros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Me debilito y siento que me rindo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Por eso sé que yo te necesito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Soy un poeta trovador que va por el sendero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Soñando con un día encontrarme con mi dueño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Aunque no soy perfecto, no me rindo, no te niego</a:t>
            </a: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Si juntos caminamos llegaremos a ese cielo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128EF51-5991-4FB6-B0FC-B9CE48520B1E}"/>
              </a:ext>
            </a:extLst>
          </p:cNvPr>
          <p:cNvSpPr/>
          <p:nvPr/>
        </p:nvSpPr>
        <p:spPr>
          <a:xfrm>
            <a:off x="539502" y="764704"/>
            <a:ext cx="115212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PUENTE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La amistad es un tesoro como perla que no encuentro</a:t>
            </a:r>
            <a:br>
              <a:rPr lang="es-419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Lo que sé: Tú amistad me hace bien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Es verdad así lo siento, eres parte de mis sueños</a:t>
            </a:r>
            <a:br>
              <a:rPr lang="es-419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No te miento: Tu amistad me hace bien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Como aire en el verano</a:t>
            </a:r>
            <a:br>
              <a:rPr lang="es-419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Como abrigo en el invierno</a:t>
            </a:r>
            <a:br>
              <a:rPr lang="es-419" sz="3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Tú, tú amistad me hace bien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1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D84898C-0A98-4366-9B0B-ED59430F06A2}"/>
              </a:ext>
            </a:extLst>
          </p:cNvPr>
          <p:cNvSpPr/>
          <p:nvPr/>
        </p:nvSpPr>
        <p:spPr>
          <a:xfrm>
            <a:off x="755526" y="1124744"/>
            <a:ext cx="99180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Aunque a veces nos fallemos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La amistad no dejaremos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Volveremos a este encuentro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Tu amistad me hace bien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Me hace bien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Tu amistad me hace bien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3" name="3 Grupo">
            <a:extLst>
              <a:ext uri="{FF2B5EF4-FFF2-40B4-BE49-F238E27FC236}">
                <a16:creationId xmlns:a16="http://schemas.microsoft.com/office/drawing/2014/main" id="{37984D12-9CC0-43FC-8A46-7F4DA1478776}"/>
              </a:ext>
            </a:extLst>
          </p:cNvPr>
          <p:cNvGrpSpPr/>
          <p:nvPr/>
        </p:nvGrpSpPr>
        <p:grpSpPr>
          <a:xfrm>
            <a:off x="8316366" y="5229200"/>
            <a:ext cx="1584176" cy="648072"/>
            <a:chOff x="5868144" y="5517232"/>
            <a:chExt cx="1584176" cy="648072"/>
          </a:xfrm>
        </p:grpSpPr>
        <p:sp>
          <p:nvSpPr>
            <p:cNvPr id="4" name="4 Rectángulo">
              <a:extLst>
                <a:ext uri="{FF2B5EF4-FFF2-40B4-BE49-F238E27FC236}">
                  <a16:creationId xmlns:a16="http://schemas.microsoft.com/office/drawing/2014/main" id="{D473E463-229A-45A5-966B-7E1D63F0E8EE}"/>
                </a:ext>
              </a:extLst>
            </p:cNvPr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5 CuadroTexto">
              <a:hlinkClick r:id="rId2" action="ppaction://hlinksldjump"/>
              <a:extLst>
                <a:ext uri="{FF2B5EF4-FFF2-40B4-BE49-F238E27FC236}">
                  <a16:creationId xmlns:a16="http://schemas.microsoft.com/office/drawing/2014/main" id="{E489CA00-C1F6-49DD-98F8-A4552880FA94}"/>
                </a:ext>
              </a:extLst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232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5C7A3C5-0CC4-40F2-9621-D39FED6F1C34}"/>
              </a:ext>
            </a:extLst>
          </p:cNvPr>
          <p:cNvSpPr txBox="1"/>
          <p:nvPr/>
        </p:nvSpPr>
        <p:spPr>
          <a:xfrm>
            <a:off x="881769" y="116632"/>
            <a:ext cx="10297144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CASCADA</a:t>
            </a:r>
            <a:endParaRPr lang="es-AR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419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Eres agua que en verano me refresca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En el viento puedo escuchar Tu voz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Melodías haces que para Ti abren hoy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Un lugar dentro de mi corazón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Eres aire que en verano me refresca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Me renuevas desde adentro y fruto doy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Se que en cada temporada en Ti seguro estoy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Sobre mí permanece Tu favor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sz="3200" dirty="0">
                <a:solidFill>
                  <a:schemeClr val="tx2">
                    <a:lumMod val="25000"/>
                  </a:schemeClr>
                </a:solidFill>
              </a:rPr>
              <a:t>Oh uh Oh uh Oh uh Oh 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549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AB68E7F-8DA6-4E7B-BB5B-5614AB5F99E6}"/>
              </a:ext>
            </a:extLst>
          </p:cNvPr>
          <p:cNvSpPr/>
          <p:nvPr/>
        </p:nvSpPr>
        <p:spPr>
          <a:xfrm>
            <a:off x="611510" y="1340768"/>
            <a:ext cx="111612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Vienes como una cascada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Con fuerza me amas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Como nadie más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Indescriptible es el tamaño de Tu gracia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Me basta Tu amor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5930A12-DD09-42F3-919E-BF7E18B04FE0}"/>
              </a:ext>
            </a:extLst>
          </p:cNvPr>
          <p:cNvSpPr/>
          <p:nvPr/>
        </p:nvSpPr>
        <p:spPr>
          <a:xfrm>
            <a:off x="827534" y="612844"/>
            <a:ext cx="115932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800" dirty="0">
                <a:solidFill>
                  <a:schemeClr val="tx2">
                    <a:lumMod val="25000"/>
                  </a:schemeClr>
                </a:solidFill>
              </a:rPr>
              <a:t>Eres lluvia que despierta mi esperanza</a:t>
            </a:r>
            <a:br>
              <a:rPr lang="es-419" sz="3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800" dirty="0">
                <a:solidFill>
                  <a:schemeClr val="tx2">
                    <a:lumMod val="25000"/>
                  </a:schemeClr>
                </a:solidFill>
              </a:rPr>
              <a:t>Bondadoso eres sin comparación</a:t>
            </a:r>
            <a:br>
              <a:rPr lang="es-419" sz="3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800" dirty="0">
                <a:solidFill>
                  <a:schemeClr val="tx2">
                    <a:lumMod val="25000"/>
                  </a:schemeClr>
                </a:solidFill>
              </a:rPr>
              <a:t>Infinito inagotable Tu eres amor</a:t>
            </a:r>
            <a:br>
              <a:rPr lang="es-419" sz="3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800" dirty="0">
                <a:solidFill>
                  <a:schemeClr val="tx2">
                    <a:lumMod val="25000"/>
                  </a:schemeClr>
                </a:solidFill>
              </a:rPr>
              <a:t>Eres Tu mi eterna habitación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8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800" dirty="0">
                <a:solidFill>
                  <a:schemeClr val="tx2">
                    <a:lumMod val="25000"/>
                  </a:schemeClr>
                </a:solidFill>
              </a:rPr>
              <a:t>Vienes como una cascada</a:t>
            </a:r>
            <a:br>
              <a:rPr lang="es-419" sz="3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800" dirty="0">
                <a:solidFill>
                  <a:schemeClr val="tx2">
                    <a:lumMod val="25000"/>
                  </a:schemeClr>
                </a:solidFill>
              </a:rPr>
              <a:t>Con fuerza me amas</a:t>
            </a:r>
            <a:br>
              <a:rPr lang="es-419" sz="3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800" dirty="0">
                <a:solidFill>
                  <a:schemeClr val="tx2">
                    <a:lumMod val="25000"/>
                  </a:schemeClr>
                </a:solidFill>
              </a:rPr>
              <a:t>Como nadie más</a:t>
            </a:r>
            <a:br>
              <a:rPr lang="es-419" sz="3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800" dirty="0">
                <a:solidFill>
                  <a:schemeClr val="tx2">
                    <a:lumMod val="25000"/>
                  </a:schemeClr>
                </a:solidFill>
              </a:rPr>
              <a:t>Indescriptible es el tamaño de tu gracia</a:t>
            </a:r>
            <a:br>
              <a:rPr lang="es-419" sz="38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800" dirty="0">
                <a:solidFill>
                  <a:schemeClr val="tx2">
                    <a:lumMod val="25000"/>
                  </a:schemeClr>
                </a:solidFill>
              </a:rPr>
              <a:t>Me basta Tu amor</a:t>
            </a:r>
            <a:endParaRPr lang="es-AR" sz="38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AB68E7F-8DA6-4E7B-BB5B-5614AB5F99E6}"/>
              </a:ext>
            </a:extLst>
          </p:cNvPr>
          <p:cNvSpPr/>
          <p:nvPr/>
        </p:nvSpPr>
        <p:spPr>
          <a:xfrm>
            <a:off x="611510" y="1340768"/>
            <a:ext cx="111612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Vienes como una cascada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Con fuerza me amas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Como nadie más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Indescriptible es el tamaño de Tu gracia</a:t>
            </a:r>
            <a:br>
              <a:rPr lang="es-419" sz="40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4000" dirty="0">
                <a:solidFill>
                  <a:schemeClr val="tx2">
                    <a:lumMod val="25000"/>
                  </a:schemeClr>
                </a:solidFill>
              </a:rPr>
              <a:t>Me basta Tu amor</a:t>
            </a:r>
            <a:endParaRPr lang="es-AR" sz="4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3" name="3 Grupo">
            <a:extLst>
              <a:ext uri="{FF2B5EF4-FFF2-40B4-BE49-F238E27FC236}">
                <a16:creationId xmlns:a16="http://schemas.microsoft.com/office/drawing/2014/main" id="{36789365-D762-4239-93A1-096DA1E2CFBA}"/>
              </a:ext>
            </a:extLst>
          </p:cNvPr>
          <p:cNvGrpSpPr/>
          <p:nvPr/>
        </p:nvGrpSpPr>
        <p:grpSpPr>
          <a:xfrm>
            <a:off x="8028334" y="5494207"/>
            <a:ext cx="1584176" cy="648072"/>
            <a:chOff x="5868144" y="5517232"/>
            <a:chExt cx="1584176" cy="648072"/>
          </a:xfrm>
        </p:grpSpPr>
        <p:sp>
          <p:nvSpPr>
            <p:cNvPr id="4" name="4 Rectángulo">
              <a:extLst>
                <a:ext uri="{FF2B5EF4-FFF2-40B4-BE49-F238E27FC236}">
                  <a16:creationId xmlns:a16="http://schemas.microsoft.com/office/drawing/2014/main" id="{34723FA6-66EC-44F2-8F00-AB5639BE6D7B}"/>
                </a:ext>
              </a:extLst>
            </p:cNvPr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5 CuadroTexto">
              <a:hlinkClick r:id="rId2" action="ppaction://hlinksldjump"/>
              <a:extLst>
                <a:ext uri="{FF2B5EF4-FFF2-40B4-BE49-F238E27FC236}">
                  <a16:creationId xmlns:a16="http://schemas.microsoft.com/office/drawing/2014/main" id="{1ED19F7B-920D-417C-9230-C70CC348C866}"/>
                </a:ext>
              </a:extLst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44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51268C-B1B5-4916-9FE0-79152B4F2283}"/>
              </a:ext>
            </a:extLst>
          </p:cNvPr>
          <p:cNvSpPr txBox="1"/>
          <p:nvPr/>
        </p:nvSpPr>
        <p:spPr>
          <a:xfrm>
            <a:off x="611510" y="548680"/>
            <a:ext cx="120973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AL FINAL</a:t>
            </a:r>
            <a:endParaRPr lang="es-AR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419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Yo he visto el dolor acercarse a mí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Causarme heridas, golpearme así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hasta llegué a preguntarme: ¿Dónde estabas tú?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He hecho preguntas en mi aflicción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Buscando respuestas sin contestación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hasta dude por instantes de tu compasión</a:t>
            </a:r>
            <a:endParaRPr lang="es-AR" sz="2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9650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658" y="857232"/>
            <a:ext cx="7498080" cy="5843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¡Juntos cantad y bailad!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¡Aleluya, aleluya, aleluya, amén!</a:t>
            </a:r>
            <a:endParaRPr lang="es-AR" sz="2600" dirty="0">
              <a:latin typeface="+mj-lt"/>
            </a:endParaRPr>
          </a:p>
          <a:p>
            <a:pPr>
              <a:buNone/>
            </a:pP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¡El Señor llegó! ¡El Señor llegó!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Vino al montañoso país de los tesoros sin par.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El Salvador llegó en el lugar de Dios.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El nos dará la Verdad, gloria y felicidad.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¡Pueblos del mundo, venid al Señor!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  <a:endParaRPr lang="es-AR" sz="2600" b="1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E4097CA-BE76-4D46-83D8-18F9EE0264AB}"/>
              </a:ext>
            </a:extLst>
          </p:cNvPr>
          <p:cNvSpPr/>
          <p:nvPr/>
        </p:nvSpPr>
        <p:spPr>
          <a:xfrm>
            <a:off x="755526" y="404664"/>
            <a:ext cx="9918029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aprendí que en la vida todo tiene un sentido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descubrí que todo obra para bien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que al final será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Mucho mejor lo que vendrá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Es parte de un propósito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todo bien saldrá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Siempre has estado aquí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Tu palabra no ha fallado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nunca me has dejado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Descansa mi confianza sobre ti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AA9D908-11F5-44E5-AE57-A4B77305B995}"/>
              </a:ext>
            </a:extLst>
          </p:cNvPr>
          <p:cNvSpPr/>
          <p:nvPr/>
        </p:nvSpPr>
        <p:spPr>
          <a:xfrm>
            <a:off x="827534" y="385492"/>
            <a:ext cx="118813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Yo he estado entre la espada y la pared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Rodeada de insomnios sin saber qué hacer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Pidiendo a gritos tu intervención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A veces me hablaste de una vez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En otras tu silencio solo escuche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Qué interesante tu forma de responder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aprendí que lo que pasa bajo el cielo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Conoces tú, que todo tiene una razón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286655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ECC2A01-0F0F-47E4-A8A7-8B1E2E35F144}"/>
              </a:ext>
            </a:extLst>
          </p:cNvPr>
          <p:cNvSpPr/>
          <p:nvPr/>
        </p:nvSpPr>
        <p:spPr>
          <a:xfrm>
            <a:off x="1487986" y="980728"/>
            <a:ext cx="96490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Y que al final será</a:t>
            </a:r>
            <a:br>
              <a:rPr lang="es-419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Mucho mejor lo que vendrá</a:t>
            </a:r>
            <a:br>
              <a:rPr lang="es-419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Es parte de un propósito</a:t>
            </a:r>
            <a:br>
              <a:rPr lang="es-419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Y todo bien saldrá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Siempre has estado aquí</a:t>
            </a:r>
            <a:br>
              <a:rPr lang="es-419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Tu palabra no ha fallado</a:t>
            </a:r>
            <a:br>
              <a:rPr lang="es-419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Y nunca me has dejado</a:t>
            </a:r>
            <a:br>
              <a:rPr lang="es-419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Descansa mi confianza sobre ti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3" name="3 Grupo">
            <a:extLst>
              <a:ext uri="{FF2B5EF4-FFF2-40B4-BE49-F238E27FC236}">
                <a16:creationId xmlns:a16="http://schemas.microsoft.com/office/drawing/2014/main" id="{D0B16FC6-2CBD-400A-BCE3-6593DDBDDB94}"/>
              </a:ext>
            </a:extLst>
          </p:cNvPr>
          <p:cNvGrpSpPr/>
          <p:nvPr/>
        </p:nvGrpSpPr>
        <p:grpSpPr>
          <a:xfrm>
            <a:off x="8604398" y="4293096"/>
            <a:ext cx="1584176" cy="648072"/>
            <a:chOff x="5868144" y="5517232"/>
            <a:chExt cx="1584176" cy="648072"/>
          </a:xfrm>
        </p:grpSpPr>
        <p:sp>
          <p:nvSpPr>
            <p:cNvPr id="4" name="4 Rectángulo">
              <a:extLst>
                <a:ext uri="{FF2B5EF4-FFF2-40B4-BE49-F238E27FC236}">
                  <a16:creationId xmlns:a16="http://schemas.microsoft.com/office/drawing/2014/main" id="{09241355-89D0-4F6A-AC27-AAD964A67248}"/>
                </a:ext>
              </a:extLst>
            </p:cNvPr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5 CuadroTexto">
              <a:hlinkClick r:id="rId2" action="ppaction://hlinksldjump"/>
              <a:extLst>
                <a:ext uri="{FF2B5EF4-FFF2-40B4-BE49-F238E27FC236}">
                  <a16:creationId xmlns:a16="http://schemas.microsoft.com/office/drawing/2014/main" id="{204A567A-4128-40C7-B4A5-99ED35F0B557}"/>
                </a:ext>
              </a:extLst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85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A6C967F-AF1A-4678-B81B-EC75A1A8927A}"/>
              </a:ext>
            </a:extLst>
          </p:cNvPr>
          <p:cNvSpPr txBox="1"/>
          <p:nvPr/>
        </p:nvSpPr>
        <p:spPr>
          <a:xfrm>
            <a:off x="683518" y="260648"/>
            <a:ext cx="102971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COMENZAR DE CERO</a:t>
            </a:r>
            <a:endParaRPr lang="es-AR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419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Supongamos perderlo todo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De la noche a la mañana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Pero </a:t>
            </a:r>
            <a:r>
              <a:rPr lang="es-419" sz="3200" dirty="0" err="1">
                <a:solidFill>
                  <a:schemeClr val="tx2">
                    <a:lumMod val="25000"/>
                  </a:schemeClr>
                </a:solidFill>
              </a:rPr>
              <a:t>todavia</a:t>
            </a: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 te tengo a ti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419" sz="2000" dirty="0">
              <a:solidFill>
                <a:schemeClr val="tx2">
                  <a:lumMod val="25000"/>
                </a:schemeClr>
              </a:solidFill>
            </a:endParaRPr>
          </a:p>
          <a:p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Supongamos que ya no hay amigos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Que todos se han ido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tenemos que luchar por sobrevivir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8423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B0559D0-4FBA-4D87-920D-718A00C1E6B3}"/>
              </a:ext>
            </a:extLst>
          </p:cNvPr>
          <p:cNvSpPr/>
          <p:nvPr/>
        </p:nvSpPr>
        <p:spPr>
          <a:xfrm>
            <a:off x="539502" y="1124744"/>
            <a:ext cx="120253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Si nos tocara tener que comenzar de cero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No nos importaría si tú y yo nos tenemos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419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Porque no hay tormenta que nos pueda </a:t>
            </a:r>
            <a:r>
              <a:rPr lang="es-419" sz="3200" dirty="0" err="1">
                <a:solidFill>
                  <a:schemeClr val="tx2">
                    <a:lumMod val="25000"/>
                  </a:schemeClr>
                </a:solidFill>
              </a:rPr>
              <a:t>derrivar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Porque a ti y a mí nada nos puede separar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Porque lo que Dios nos dio es demasiado especial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nada lo puede apagar 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nada lo puede apagar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0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DC295EE-82B9-4A51-AA6A-9DE9667DBAE0}"/>
              </a:ext>
            </a:extLst>
          </p:cNvPr>
          <p:cNvSpPr/>
          <p:nvPr/>
        </p:nvSpPr>
        <p:spPr>
          <a:xfrm>
            <a:off x="899542" y="1340768"/>
            <a:ext cx="122413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Cuando la vida nos ponga a prueba 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Aquí tendrás una guerrera</a:t>
            </a:r>
            <a:br>
              <a:rPr lang="es-419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Que no se cansará de luchar junto a ti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 Nadie nos dijo que seria fácil</a:t>
            </a:r>
            <a:br>
              <a:rPr lang="es-419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Juntos tenemos que enfrentar gigantes</a:t>
            </a:r>
            <a:br>
              <a:rPr lang="es-419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Tú me defenderás y yo a ti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4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008F478-7C6F-4120-A639-261E337383F9}"/>
              </a:ext>
            </a:extLst>
          </p:cNvPr>
          <p:cNvSpPr/>
          <p:nvPr/>
        </p:nvSpPr>
        <p:spPr>
          <a:xfrm>
            <a:off x="683518" y="1052736"/>
            <a:ext cx="109452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Si nos tocara tener que comenzar de cero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No nos </a:t>
            </a:r>
            <a:r>
              <a:rPr lang="es-419" sz="3200" dirty="0" err="1">
                <a:solidFill>
                  <a:schemeClr val="tx2">
                    <a:lumMod val="25000"/>
                  </a:schemeClr>
                </a:solidFill>
              </a:rPr>
              <a:t>importaria</a:t>
            </a: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 si tú y yo nos tenemos</a:t>
            </a:r>
          </a:p>
          <a:p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Porque no hay tormenta que nos pueda </a:t>
            </a:r>
            <a:r>
              <a:rPr lang="es-419" sz="3200" dirty="0" err="1">
                <a:solidFill>
                  <a:schemeClr val="tx2">
                    <a:lumMod val="25000"/>
                  </a:schemeClr>
                </a:solidFill>
              </a:rPr>
              <a:t>derrivar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Porque a ti y a mí nada nos puede separar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Porque lo que Dios nos dio es demasiado especial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nada lo puede apagar 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nada lo puede apagar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6DD0144-1CFA-4A31-95CF-28FC9222A6E2}"/>
              </a:ext>
            </a:extLst>
          </p:cNvPr>
          <p:cNvSpPr/>
          <p:nvPr/>
        </p:nvSpPr>
        <p:spPr>
          <a:xfrm>
            <a:off x="539502" y="908720"/>
            <a:ext cx="118093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PUENTE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Ni la pobreza, ni la riqueza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La enfermedad, la adversidad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Por el resto de mi vida viviré junto a ti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Porque lo que Dios nos dio es demasiado especial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nada lo puede apagar</a:t>
            </a:r>
            <a:endParaRPr lang="es-AR" sz="3200" dirty="0"/>
          </a:p>
        </p:txBody>
      </p:sp>
      <p:grpSp>
        <p:nvGrpSpPr>
          <p:cNvPr id="3" name="3 Grupo">
            <a:extLst>
              <a:ext uri="{FF2B5EF4-FFF2-40B4-BE49-F238E27FC236}">
                <a16:creationId xmlns:a16="http://schemas.microsoft.com/office/drawing/2014/main" id="{BEBC7EA2-083A-444C-9F5A-E1A1247E14D7}"/>
              </a:ext>
            </a:extLst>
          </p:cNvPr>
          <p:cNvGrpSpPr/>
          <p:nvPr/>
        </p:nvGrpSpPr>
        <p:grpSpPr>
          <a:xfrm>
            <a:off x="8100342" y="5445224"/>
            <a:ext cx="1584176" cy="648072"/>
            <a:chOff x="5868144" y="5517232"/>
            <a:chExt cx="1584176" cy="648072"/>
          </a:xfrm>
        </p:grpSpPr>
        <p:sp>
          <p:nvSpPr>
            <p:cNvPr id="4" name="4 Rectángulo">
              <a:extLst>
                <a:ext uri="{FF2B5EF4-FFF2-40B4-BE49-F238E27FC236}">
                  <a16:creationId xmlns:a16="http://schemas.microsoft.com/office/drawing/2014/main" id="{5230F3EB-4CA7-4FB0-A5EB-9E0FEAD3D582}"/>
                </a:ext>
              </a:extLst>
            </p:cNvPr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5 CuadroTexto">
              <a:hlinkClick r:id="rId2" action="ppaction://hlinksldjump"/>
              <a:extLst>
                <a:ext uri="{FF2B5EF4-FFF2-40B4-BE49-F238E27FC236}">
                  <a16:creationId xmlns:a16="http://schemas.microsoft.com/office/drawing/2014/main" id="{220D67C1-4B32-481D-90E8-A6F97F1DE9C3}"/>
                </a:ext>
              </a:extLst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593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22DF273-2B3E-45B6-8043-878F616AFC06}"/>
              </a:ext>
            </a:extLst>
          </p:cNvPr>
          <p:cNvSpPr txBox="1"/>
          <p:nvPr/>
        </p:nvSpPr>
        <p:spPr>
          <a:xfrm>
            <a:off x="971550" y="260648"/>
            <a:ext cx="1058517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MI DESTINO</a:t>
            </a:r>
            <a:endParaRPr lang="es-AR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419" sz="3500" b="1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5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500" dirty="0">
                <a:solidFill>
                  <a:schemeClr val="tx2">
                    <a:lumMod val="25000"/>
                  </a:schemeClr>
                </a:solidFill>
              </a:rPr>
              <a:t>Hay un sueño que vive en mi corazón</a:t>
            </a:r>
            <a:br>
              <a:rPr lang="es-419" sz="35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500" dirty="0">
                <a:solidFill>
                  <a:schemeClr val="tx2">
                    <a:lumMod val="25000"/>
                  </a:schemeClr>
                </a:solidFill>
              </a:rPr>
              <a:t>Y que se alimenta cada día más y más</a:t>
            </a:r>
            <a:br>
              <a:rPr lang="es-419" sz="35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500" dirty="0">
                <a:solidFill>
                  <a:schemeClr val="tx2">
                    <a:lumMod val="25000"/>
                  </a:schemeClr>
                </a:solidFill>
              </a:rPr>
              <a:t>Un destino que hace tiempo descubrí</a:t>
            </a:r>
            <a:br>
              <a:rPr lang="es-419" sz="35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500" dirty="0">
                <a:solidFill>
                  <a:schemeClr val="tx2">
                    <a:lumMod val="25000"/>
                  </a:schemeClr>
                </a:solidFill>
              </a:rPr>
              <a:t>Y </a:t>
            </a:r>
            <a:r>
              <a:rPr lang="es-419" sz="3500" dirty="0" err="1">
                <a:solidFill>
                  <a:schemeClr val="tx2">
                    <a:lumMod val="25000"/>
                  </a:schemeClr>
                </a:solidFill>
              </a:rPr>
              <a:t>crei</a:t>
            </a:r>
            <a:r>
              <a:rPr lang="es-419" sz="3500" dirty="0">
                <a:solidFill>
                  <a:schemeClr val="tx2">
                    <a:lumMod val="25000"/>
                  </a:schemeClr>
                </a:solidFill>
              </a:rPr>
              <a:t> con el alma</a:t>
            </a:r>
            <a:br>
              <a:rPr lang="es-419" sz="35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500" dirty="0">
                <a:solidFill>
                  <a:schemeClr val="tx2">
                    <a:lumMod val="25000"/>
                  </a:schemeClr>
                </a:solidFill>
              </a:rPr>
              <a:t>Y con todas mis fuerzas abrace</a:t>
            </a:r>
            <a:endParaRPr lang="es-AR" sz="35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419" sz="35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500" dirty="0">
                <a:solidFill>
                  <a:schemeClr val="tx2">
                    <a:lumMod val="25000"/>
                  </a:schemeClr>
                </a:solidFill>
              </a:rPr>
              <a:t>Pero ha soplado el viento contra mi</a:t>
            </a:r>
            <a:br>
              <a:rPr lang="es-419" sz="35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500" dirty="0">
                <a:solidFill>
                  <a:schemeClr val="tx2">
                    <a:lumMod val="25000"/>
                  </a:schemeClr>
                </a:solidFill>
              </a:rPr>
              <a:t>Ha pegado muy fuerte</a:t>
            </a:r>
            <a:br>
              <a:rPr lang="es-419" sz="35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500" dirty="0">
                <a:solidFill>
                  <a:schemeClr val="tx2">
                    <a:lumMod val="25000"/>
                  </a:schemeClr>
                </a:solidFill>
              </a:rPr>
              <a:t>Y aún sigo de frente</a:t>
            </a:r>
            <a:endParaRPr lang="es-AR" sz="35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419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777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FAE0091-C753-4D6A-A584-280A4FE453AE}"/>
              </a:ext>
            </a:extLst>
          </p:cNvPr>
          <p:cNvSpPr/>
          <p:nvPr/>
        </p:nvSpPr>
        <p:spPr>
          <a:xfrm>
            <a:off x="899542" y="548680"/>
            <a:ext cx="99180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ESTRIBILLO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Hoy me vez aquí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Pero este no es mi lugar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Lo que estoy pasando ahora es solo temporal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aunque </a:t>
            </a:r>
            <a:r>
              <a:rPr lang="es-419" sz="3200" dirty="0" err="1">
                <a:solidFill>
                  <a:schemeClr val="tx2">
                    <a:lumMod val="25000"/>
                  </a:schemeClr>
                </a:solidFill>
              </a:rPr>
              <a:t>aveces</a:t>
            </a: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 duele tanto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el tiempo se hace lento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Pero al final del túnel sé qué luz habrá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El me alumbrará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Este es mi destino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Nadie puede quitar mi destino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Mi destino 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22476" y="0"/>
            <a:ext cx="6143668" cy="1399032"/>
          </a:xfrm>
        </p:spPr>
        <p:txBody>
          <a:bodyPr>
            <a:noAutofit/>
          </a:bodyPr>
          <a:lstStyle/>
          <a:p>
            <a:r>
              <a:rPr lang="es-AR" sz="4800" b="1" dirty="0">
                <a:effectLst/>
              </a:rPr>
              <a:t>El día de Gloria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15094" y="1340768"/>
            <a:ext cx="8153400" cy="52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Aún en plena oscuridad, Su clara y firme voz,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con Su palabra de Verdad, me hace despertar. </a:t>
            </a:r>
          </a:p>
          <a:p>
            <a:pPr>
              <a:buNone/>
            </a:pPr>
            <a:endParaRPr lang="es-MX" sz="2600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  <a:endParaRPr lang="es-AR" sz="2600" b="1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¡Gloria, oh gloria, oh gloria al Señor!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¡</a:t>
            </a:r>
            <a:r>
              <a:rPr lang="es-MX" sz="2600" dirty="0" err="1">
                <a:latin typeface="+mj-lt"/>
              </a:rPr>
              <a:t>Hosana</a:t>
            </a:r>
            <a:r>
              <a:rPr lang="es-MX" sz="2600" dirty="0">
                <a:latin typeface="+mj-lt"/>
              </a:rPr>
              <a:t>, </a:t>
            </a:r>
            <a:r>
              <a:rPr lang="es-MX" sz="2600" dirty="0" err="1">
                <a:latin typeface="+mj-lt"/>
              </a:rPr>
              <a:t>hosana</a:t>
            </a:r>
            <a:r>
              <a:rPr lang="es-MX" sz="2600" dirty="0">
                <a:latin typeface="+mj-lt"/>
              </a:rPr>
              <a:t>, </a:t>
            </a:r>
            <a:r>
              <a:rPr lang="es-MX" sz="2600" dirty="0" err="1">
                <a:latin typeface="+mj-lt"/>
              </a:rPr>
              <a:t>hosana</a:t>
            </a:r>
            <a:r>
              <a:rPr lang="es-MX" sz="2600" dirty="0">
                <a:latin typeface="+mj-lt"/>
              </a:rPr>
              <a:t> al Señor!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Dadlo todo y vamos a recibir y compartir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juntos Su belleza y Su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¡Gloria al señor! Ya cerca está.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¡Viene el día de celebración!</a:t>
            </a:r>
            <a:endParaRPr lang="es-AR" sz="2600" dirty="0">
              <a:latin typeface="+mj-lt"/>
            </a:endParaRP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12195A4-D686-4FC5-872C-89EBA39477E0}"/>
              </a:ext>
            </a:extLst>
          </p:cNvPr>
          <p:cNvSpPr/>
          <p:nvPr/>
        </p:nvSpPr>
        <p:spPr>
          <a:xfrm>
            <a:off x="683518" y="692696"/>
            <a:ext cx="121693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419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Cierro mis ojos por un momento para ver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Imaginar el sitio donde un día </a:t>
            </a:r>
            <a:r>
              <a:rPr lang="es-419" sz="3200" dirty="0" err="1">
                <a:solidFill>
                  <a:schemeClr val="tx2">
                    <a:lumMod val="25000"/>
                  </a:schemeClr>
                </a:solidFill>
              </a:rPr>
              <a:t>estare</a:t>
            </a: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 (</a:t>
            </a:r>
            <a:r>
              <a:rPr lang="es-419" sz="3200" dirty="0" err="1">
                <a:solidFill>
                  <a:schemeClr val="tx2">
                    <a:lumMod val="25000"/>
                  </a:schemeClr>
                </a:solidFill>
              </a:rPr>
              <a:t>estare</a:t>
            </a: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)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mientras pienso me arde fuerte el corazón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recibo más fuerza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endParaRPr lang="es-419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Por que se que ese sueño llegara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Pero ha soplado el viento contra mi (contra mi)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Apegado muy fuerte</a:t>
            </a:r>
            <a:br>
              <a:rPr lang="es-419" sz="32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200" dirty="0">
                <a:solidFill>
                  <a:schemeClr val="tx2">
                    <a:lumMod val="25000"/>
                  </a:schemeClr>
                </a:solidFill>
              </a:rPr>
              <a:t>Y aún sigo de frente</a:t>
            </a:r>
            <a:endParaRPr lang="es-AR" sz="32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419" sz="20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9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105445-6EC3-4636-BCB9-AA47BB96CB9C}"/>
              </a:ext>
            </a:extLst>
          </p:cNvPr>
          <p:cNvSpPr/>
          <p:nvPr/>
        </p:nvSpPr>
        <p:spPr>
          <a:xfrm>
            <a:off x="1386112" y="2060848"/>
            <a:ext cx="97740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Me alumbrara (alumbrara)</a:t>
            </a:r>
            <a:br>
              <a:rPr lang="es-419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Este es mi destino (este es mi destino)</a:t>
            </a:r>
            <a:br>
              <a:rPr lang="es-419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Nadie puede quitar mi destino</a:t>
            </a:r>
            <a:br>
              <a:rPr lang="es-419" sz="36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Mi destino 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3" name="3 Grupo">
            <a:extLst>
              <a:ext uri="{FF2B5EF4-FFF2-40B4-BE49-F238E27FC236}">
                <a16:creationId xmlns:a16="http://schemas.microsoft.com/office/drawing/2014/main" id="{8A9F5E57-85B3-4E21-A032-1559E1658ED0}"/>
              </a:ext>
            </a:extLst>
          </p:cNvPr>
          <p:cNvGrpSpPr/>
          <p:nvPr/>
        </p:nvGrpSpPr>
        <p:grpSpPr>
          <a:xfrm>
            <a:off x="8244358" y="5589240"/>
            <a:ext cx="1584176" cy="648072"/>
            <a:chOff x="5868144" y="5517232"/>
            <a:chExt cx="1584176" cy="648072"/>
          </a:xfrm>
        </p:grpSpPr>
        <p:sp>
          <p:nvSpPr>
            <p:cNvPr id="4" name="4 Rectángulo">
              <a:extLst>
                <a:ext uri="{FF2B5EF4-FFF2-40B4-BE49-F238E27FC236}">
                  <a16:creationId xmlns:a16="http://schemas.microsoft.com/office/drawing/2014/main" id="{8BC61050-429D-4726-9B75-42A24C83A582}"/>
                </a:ext>
              </a:extLst>
            </p:cNvPr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5 CuadroTexto">
              <a:hlinkClick r:id="rId2" action="ppaction://hlinksldjump"/>
              <a:extLst>
                <a:ext uri="{FF2B5EF4-FFF2-40B4-BE49-F238E27FC236}">
                  <a16:creationId xmlns:a16="http://schemas.microsoft.com/office/drawing/2014/main" id="{A7274925-03DC-49D4-9F14-F2E9B6792377}"/>
                </a:ext>
              </a:extLst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76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7C2048-68FB-463A-A73D-02C2C2BC79EB}"/>
              </a:ext>
            </a:extLst>
          </p:cNvPr>
          <p:cNvSpPr txBox="1"/>
          <p:nvPr/>
        </p:nvSpPr>
        <p:spPr>
          <a:xfrm>
            <a:off x="467494" y="428178"/>
            <a:ext cx="119533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</a:t>
            </a:r>
            <a:r>
              <a:rPr lang="es-419" sz="4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♫</a:t>
            </a:r>
            <a:r>
              <a:rPr lang="es-419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LA HORA DE LA VERDAD </a:t>
            </a:r>
            <a:r>
              <a:rPr lang="es-419" sz="4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♪</a:t>
            </a:r>
            <a:endParaRPr lang="es-AR" sz="4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s-419" sz="28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28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Hay un destino que ya está escrito 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con el lenguaje real en el origen de la creación 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Hay una era precisa y única 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Que nadie puede cambiar, la hora de la verdad llegó 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No hay más temores, solo esperanza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La luz divina nos iluminará 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Ya no habrá sombras, ni más penurias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lo que hace daño se terminará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20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20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581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2652BA8-8328-4064-B974-8FFB4BA04226}"/>
              </a:ext>
            </a:extLst>
          </p:cNvPr>
          <p:cNvSpPr txBox="1"/>
          <p:nvPr/>
        </p:nvSpPr>
        <p:spPr>
          <a:xfrm>
            <a:off x="467494" y="692696"/>
            <a:ext cx="12601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Hay un camino a ese destino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Que no se puede evitar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tendremos que caminar con Dios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No importa el tiempo que esto demore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Los vientos de la verdad, las olas de libertad vendrán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No hay más temores, solo esperanza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La luz divina nos iluminará 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Ya no habrá sombras, ni más penurias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Lo que hace daño se terminará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0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000" dirty="0">
              <a:solidFill>
                <a:schemeClr val="tx2">
                  <a:lumMod val="2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38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23028BA-7ACB-4A2B-8947-39831FB9E6AB}"/>
              </a:ext>
            </a:extLst>
          </p:cNvPr>
          <p:cNvSpPr/>
          <p:nvPr/>
        </p:nvSpPr>
        <p:spPr>
          <a:xfrm>
            <a:off x="1043558" y="1916832"/>
            <a:ext cx="99180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El himno del amor los hombres cantarán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Y la bondad del Cielo todos la sentirán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Una nueva nación se enraizará al final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Y el mundo en luz divina brillará, 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Brillará, brillará, la luz divina brillará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dirty="0"/>
              <a:t> 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401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778E177-B9BA-458A-B4E5-A1DABAC54EAC}"/>
              </a:ext>
            </a:extLst>
          </p:cNvPr>
          <p:cNvSpPr/>
          <p:nvPr/>
        </p:nvSpPr>
        <p:spPr>
          <a:xfrm>
            <a:off x="1259582" y="2204864"/>
            <a:ext cx="10441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No hay más temores, solo esperanza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La luz divina nos iluminará 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Ya no habrá sombras, ni más penurias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Lo que hace daño se terminará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23028BA-7ACB-4A2B-8947-39831FB9E6AB}"/>
              </a:ext>
            </a:extLst>
          </p:cNvPr>
          <p:cNvSpPr/>
          <p:nvPr/>
        </p:nvSpPr>
        <p:spPr>
          <a:xfrm>
            <a:off x="1043558" y="1916832"/>
            <a:ext cx="99180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El himno del amor los hombres cantarán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Y la bondad del Cielo todos la sentirán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Una nueva nación se enraizará al final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Y el mundo en luz divina brillará, 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Brillará, brillará, la luz divina brillará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sz="36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es-AR" sz="36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s-419" dirty="0"/>
              <a:t> </a:t>
            </a:r>
            <a:endParaRPr lang="es-AR" dirty="0"/>
          </a:p>
        </p:txBody>
      </p:sp>
      <p:grpSp>
        <p:nvGrpSpPr>
          <p:cNvPr id="3" name="3 Grupo">
            <a:extLst>
              <a:ext uri="{FF2B5EF4-FFF2-40B4-BE49-F238E27FC236}">
                <a16:creationId xmlns:a16="http://schemas.microsoft.com/office/drawing/2014/main" id="{3531C66D-8FA7-485A-B7F7-DF4694AB503A}"/>
              </a:ext>
            </a:extLst>
          </p:cNvPr>
          <p:cNvGrpSpPr/>
          <p:nvPr/>
        </p:nvGrpSpPr>
        <p:grpSpPr>
          <a:xfrm>
            <a:off x="8388374" y="5610151"/>
            <a:ext cx="1584176" cy="648072"/>
            <a:chOff x="5868144" y="5517232"/>
            <a:chExt cx="1584176" cy="648072"/>
          </a:xfrm>
        </p:grpSpPr>
        <p:sp>
          <p:nvSpPr>
            <p:cNvPr id="4" name="4 Rectángulo">
              <a:extLst>
                <a:ext uri="{FF2B5EF4-FFF2-40B4-BE49-F238E27FC236}">
                  <a16:creationId xmlns:a16="http://schemas.microsoft.com/office/drawing/2014/main" id="{48D62CE6-C830-4FC1-8420-98E57B361524}"/>
                </a:ext>
              </a:extLst>
            </p:cNvPr>
            <p:cNvSpPr/>
            <p:nvPr/>
          </p:nvSpPr>
          <p:spPr>
            <a:xfrm>
              <a:off x="5868144" y="5517232"/>
              <a:ext cx="158417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5 CuadroTexto">
              <a:hlinkClick r:id="rId2" action="ppaction://hlinksldjump"/>
              <a:extLst>
                <a:ext uri="{FF2B5EF4-FFF2-40B4-BE49-F238E27FC236}">
                  <a16:creationId xmlns:a16="http://schemas.microsoft.com/office/drawing/2014/main" id="{740B889E-0A62-44E5-AA4C-695C31F22551}"/>
                </a:ext>
              </a:extLst>
            </p:cNvPr>
            <p:cNvSpPr txBox="1"/>
            <p:nvPr/>
          </p:nvSpPr>
          <p:spPr>
            <a:xfrm>
              <a:off x="6084168" y="558924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dirty="0"/>
                <a:t> </a:t>
              </a:r>
              <a:r>
                <a:rPr lang="es-AR" sz="2200" dirty="0"/>
                <a:t>Volver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282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647826" y="188913"/>
            <a:ext cx="8504237" cy="65262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sz="2800" dirty="0">
                <a:latin typeface="+mj-lt"/>
              </a:rPr>
              <a:t>El sol del nuevo amanecer nos llena de Su luz.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Con fuerza extended nuevas de bondad.</a:t>
            </a:r>
          </a:p>
          <a:p>
            <a:pPr>
              <a:buNone/>
            </a:pP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MX" sz="2800" dirty="0">
                <a:latin typeface="+mj-lt"/>
              </a:rPr>
              <a:t>¡Gloria, oh gloria, oh gloria al Señor!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¡</a:t>
            </a:r>
            <a:r>
              <a:rPr lang="es-MX" sz="2800" dirty="0" err="1">
                <a:latin typeface="+mj-lt"/>
              </a:rPr>
              <a:t>Hosana</a:t>
            </a:r>
            <a:r>
              <a:rPr lang="es-MX" sz="2800" dirty="0">
                <a:latin typeface="+mj-lt"/>
              </a:rPr>
              <a:t>, </a:t>
            </a:r>
            <a:r>
              <a:rPr lang="es-MX" sz="2800" dirty="0" err="1">
                <a:latin typeface="+mj-lt"/>
              </a:rPr>
              <a:t>hosana</a:t>
            </a:r>
            <a:r>
              <a:rPr lang="es-MX" sz="2800" dirty="0">
                <a:latin typeface="+mj-lt"/>
              </a:rPr>
              <a:t>, </a:t>
            </a:r>
            <a:r>
              <a:rPr lang="es-MX" sz="2800" dirty="0" err="1">
                <a:latin typeface="+mj-lt"/>
              </a:rPr>
              <a:t>hosana</a:t>
            </a:r>
            <a:r>
              <a:rPr lang="es-MX" sz="2800" dirty="0">
                <a:latin typeface="+mj-lt"/>
              </a:rPr>
              <a:t> al Señor!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Dadlo todo y vamos a recibir y compartir 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juntos Su belleza y Su amor.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¡Gloria al señor! Ya cerca está.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¡Viene el día de celebración!</a:t>
            </a:r>
            <a:endParaRPr lang="es-AR" sz="2800" dirty="0">
              <a:latin typeface="+mj-lt"/>
            </a:endParaRPr>
          </a:p>
          <a:p>
            <a:pPr>
              <a:buNone/>
            </a:pP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Oh, hijos míos, venid, el alba ya llegó.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Marchad en unidad; rápido avanzad.</a:t>
            </a:r>
            <a:endParaRPr lang="es-AR" sz="2800" dirty="0">
              <a:latin typeface="+mj-lt"/>
            </a:endParaRPr>
          </a:p>
          <a:p>
            <a:pPr>
              <a:buNone/>
            </a:pP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b="1" dirty="0">
                <a:latin typeface="+mj-lt"/>
              </a:rPr>
              <a:t>ESTRIBILLO</a:t>
            </a:r>
            <a:endParaRPr lang="es-AR" sz="2800" b="1" dirty="0">
              <a:latin typeface="+mj-lt"/>
            </a:endParaRP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590" y="116632"/>
            <a:ext cx="8229600" cy="1399032"/>
          </a:xfrm>
        </p:spPr>
        <p:txBody>
          <a:bodyPr/>
          <a:lstStyle/>
          <a:p>
            <a:pPr algn="ctr"/>
            <a:r>
              <a:rPr lang="es-AR" b="1" dirty="0">
                <a:ln w="6350">
                  <a:noFill/>
                </a:ln>
                <a:effectLst/>
              </a:rPr>
              <a:t>El brillante País de Dios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582" y="1268760"/>
            <a:ext cx="8748464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En Oriente destella el sol, desde el país de Dios.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Trae noticias de un mundo de luz,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que acaba de nacer.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Todo el mundo lo debe saber; apresurémonos.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El Edén extiende la alegre esperanza de paz y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  <a:endParaRPr lang="es-AR" sz="2600" b="1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Dorado amanecer por todo el país de Dios.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Es el sol que nos da la vida y trae noticias de amor.</a:t>
            </a:r>
            <a:endParaRPr lang="es-AR" sz="2600" dirty="0">
              <a:latin typeface="+mj-lt"/>
            </a:endParaRPr>
          </a:p>
          <a:p>
            <a:pPr marL="0" indent="0">
              <a:buNone/>
            </a:pPr>
            <a:r>
              <a:rPr lang="es-MX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 </a:t>
            </a:r>
            <a:endParaRPr lang="es-AR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476672"/>
            <a:ext cx="8579296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Campesinos, debéis cosechar;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el tiempo ya llegó.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Pues el grano maduro está;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llevadlo al Señor.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Santos y ángeles vienen también; desean ayudar.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 felices todos vendrán a la fiesta del Señor.</a:t>
            </a:r>
          </a:p>
          <a:p>
            <a:pPr>
              <a:buNone/>
            </a:pPr>
            <a:endParaRPr lang="es-MX" sz="2600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  <a:endParaRPr lang="es-AR" sz="2600" b="1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Dorado amanecer por todo el país de Dios.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Es el sol que nos da la vida y trae noticias de amor.</a:t>
            </a:r>
            <a:endParaRPr lang="es-AR" sz="2600" dirty="0">
              <a:latin typeface="+mj-lt"/>
            </a:endParaRPr>
          </a:p>
          <a:p>
            <a:pPr marL="0" indent="0">
              <a:buNone/>
            </a:pPr>
            <a:endParaRPr lang="es-MX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AR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  <a:p>
            <a:endParaRPr lang="es-AR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2454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598" y="643288"/>
            <a:ext cx="8496944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Dorado amanecer por todo el país de Dios.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Es el sol que nos da la vida y trae noticias de amor.</a:t>
            </a:r>
            <a:endParaRPr lang="es-AR" sz="2600" dirty="0">
              <a:latin typeface="+mj-lt"/>
            </a:endParaRPr>
          </a:p>
          <a:p>
            <a:pPr>
              <a:buNone/>
            </a:pP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Cuando el Padre no llore más, ni sufra Su corazón,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nuestros Padres eternos vendrán y nos darán Su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Sabios, santos y fieles de Dios todos esperan ya.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Desde siempre han anhelado este día poder vivir.</a:t>
            </a:r>
            <a:endParaRPr lang="es-AR" sz="2600" dirty="0">
              <a:latin typeface="+mj-lt"/>
            </a:endParaRPr>
          </a:p>
          <a:p>
            <a:pPr marL="84138" indent="0">
              <a:buNone/>
            </a:pPr>
            <a:r>
              <a:rPr lang="es-MX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 </a:t>
            </a:r>
            <a:endParaRPr lang="es-AR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  <a:endParaRPr lang="es-AR" sz="2600" b="1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>
                <a:ln w="6350">
                  <a:noFill/>
                </a:ln>
                <a:effectLst/>
              </a:rPr>
              <a:t>Punto Sam – En coreano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AR" sz="2600" dirty="0">
                <a:latin typeface="+mj-lt"/>
              </a:rPr>
              <a:t>	</a:t>
            </a:r>
            <a:r>
              <a:rPr lang="es-AR" sz="2600" dirty="0" err="1">
                <a:latin typeface="+mj-lt"/>
              </a:rPr>
              <a:t>Cheon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il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guk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chu</a:t>
            </a:r>
            <a:r>
              <a:rPr lang="es-AR" sz="2600" dirty="0">
                <a:latin typeface="+mj-lt"/>
              </a:rPr>
              <a:t>-in </a:t>
            </a:r>
            <a:r>
              <a:rPr lang="es-AR" sz="2600" dirty="0" err="1">
                <a:latin typeface="+mj-lt"/>
              </a:rPr>
              <a:t>urí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kayón</a:t>
            </a:r>
            <a:r>
              <a:rPr lang="es-AR" sz="2600" dirty="0">
                <a:latin typeface="+mj-lt"/>
              </a:rPr>
              <a:t>-un, </a:t>
            </a:r>
            <a:r>
              <a:rPr lang="es-AR" sz="2600" dirty="0" err="1">
                <a:latin typeface="+mj-lt"/>
              </a:rPr>
              <a:t>chám-sarang-ul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chung-shim-jagó</a:t>
            </a:r>
            <a:r>
              <a:rPr lang="es-AR" sz="2600" dirty="0">
                <a:latin typeface="+mj-lt"/>
              </a:rPr>
              <a:t>, </a:t>
            </a:r>
            <a:r>
              <a:rPr lang="es-AR" sz="2600" dirty="0" err="1">
                <a:latin typeface="+mj-lt"/>
              </a:rPr>
              <a:t>sadé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shimyóng</a:t>
            </a:r>
            <a:r>
              <a:rPr lang="es-AR" sz="2600" dirty="0">
                <a:latin typeface="+mj-lt"/>
              </a:rPr>
              <a:t>-</a:t>
            </a:r>
            <a:r>
              <a:rPr lang="es-AR" sz="2600" dirty="0" err="1">
                <a:latin typeface="+mj-lt"/>
              </a:rPr>
              <a:t>kon</a:t>
            </a:r>
            <a:r>
              <a:rPr lang="es-AR" sz="2600" dirty="0">
                <a:latin typeface="+mj-lt"/>
              </a:rPr>
              <a:t>-gua, </a:t>
            </a:r>
            <a:r>
              <a:rPr lang="es-AR" sz="2600" dirty="0" err="1">
                <a:latin typeface="+mj-lt"/>
              </a:rPr>
              <a:t>samdé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uan</a:t>
            </a:r>
            <a:r>
              <a:rPr lang="es-AR" sz="2600" dirty="0">
                <a:latin typeface="+mj-lt"/>
              </a:rPr>
              <a:t>-</a:t>
            </a:r>
            <a:r>
              <a:rPr lang="es-AR" sz="2600" dirty="0" err="1">
                <a:latin typeface="+mj-lt"/>
              </a:rPr>
              <a:t>kon</a:t>
            </a:r>
            <a:r>
              <a:rPr lang="es-AR" sz="2600" dirty="0">
                <a:latin typeface="+mj-lt"/>
              </a:rPr>
              <a:t>-gua, </a:t>
            </a:r>
            <a:r>
              <a:rPr lang="es-AR" sz="2600" dirty="0" err="1">
                <a:latin typeface="+mj-lt"/>
              </a:rPr>
              <a:t>juan</a:t>
            </a:r>
            <a:r>
              <a:rPr lang="es-AR" sz="2600" dirty="0">
                <a:latin typeface="+mj-lt"/>
              </a:rPr>
              <a:t>-yo-</a:t>
            </a:r>
            <a:r>
              <a:rPr lang="es-AR" sz="2600" dirty="0" err="1">
                <a:latin typeface="+mj-lt"/>
              </a:rPr>
              <a:t>kuon</a:t>
            </a:r>
            <a:r>
              <a:rPr lang="es-AR" sz="2600" dirty="0">
                <a:latin typeface="+mj-lt"/>
              </a:rPr>
              <a:t>-</a:t>
            </a:r>
            <a:r>
              <a:rPr lang="es-AR" sz="2600" dirty="0" err="1">
                <a:latin typeface="+mj-lt"/>
              </a:rPr>
              <a:t>ul</a:t>
            </a:r>
            <a:r>
              <a:rPr lang="es-AR" sz="2600" dirty="0">
                <a:latin typeface="+mj-lt"/>
              </a:rPr>
              <a:t>, </a:t>
            </a:r>
            <a:r>
              <a:rPr lang="es-AR" sz="2600" dirty="0" err="1">
                <a:latin typeface="+mj-lt"/>
              </a:rPr>
              <a:t>uansong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jalcosul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mensé</a:t>
            </a:r>
            <a:r>
              <a:rPr lang="es-AR" sz="2600" dirty="0">
                <a:latin typeface="+mj-lt"/>
              </a:rPr>
              <a:t> </a:t>
            </a:r>
            <a:r>
              <a:rPr lang="es-AR" sz="2600" dirty="0" err="1">
                <a:latin typeface="+mj-lt"/>
              </a:rPr>
              <a:t>janaidá</a:t>
            </a:r>
            <a:endParaRPr lang="es-AR" sz="2600" dirty="0"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7236246" y="5733256"/>
            <a:ext cx="1368152" cy="504056"/>
            <a:chOff x="7020272" y="6021288"/>
            <a:chExt cx="1368152" cy="504056"/>
          </a:xfrm>
        </p:grpSpPr>
        <p:sp>
          <p:nvSpPr>
            <p:cNvPr id="5" name="4 Rectángulo">
              <a:hlinkClick r:id="rId2" action="ppaction://hlinksldjump"/>
            </p:cNvPr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4990" y="214290"/>
            <a:ext cx="11715832" cy="1399032"/>
          </a:xfrm>
        </p:spPr>
        <p:txBody>
          <a:bodyPr>
            <a:normAutofit/>
          </a:bodyPr>
          <a:lstStyle/>
          <a:p>
            <a:r>
              <a:rPr lang="es-AR" sz="3500" b="1" dirty="0">
                <a:effectLst/>
              </a:rPr>
              <a:t>La canción de los Soldados Celestiales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3782" y="1484784"/>
            <a:ext cx="9358378" cy="5373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Un país de montañas es la tierra honrada de Dios.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Es el pueblo escogido donde viene el Señor.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Desde sus nevadas cimas de gloriosa majestad,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por el mundo, poderoso,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se engrandece el Reino de Dios.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  <a:endParaRPr lang="es-AR" sz="2600" b="1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Oh, soldados del Cielo, avanzad con Su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Uniremos Cielo y Tierra en la vida eterna con Dios.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es-AR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8096" y="571480"/>
            <a:ext cx="9098276" cy="5483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Israel del Oriente, tierra donde nace el sol,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es el reino dorado de belleza y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Con el Padre lucharemos por el reino celestial.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Extendiendo Su palabra, consolemos Su corazón</a:t>
            </a:r>
          </a:p>
          <a:p>
            <a:pPr>
              <a:buNone/>
            </a:pPr>
            <a:endParaRPr lang="es-MX" sz="2600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  <a:endParaRPr lang="es-AR" sz="2600" b="1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Oh, soldados del Cielo, avanzad con Su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Uniremos Cielo y Tierra en la vida eterna con Dios.</a:t>
            </a:r>
            <a:endParaRPr lang="es-AR" sz="2600" dirty="0">
              <a:latin typeface="+mj-lt"/>
            </a:endParaRPr>
          </a:p>
          <a:p>
            <a:pPr>
              <a:buNone/>
            </a:pPr>
            <a:endParaRPr lang="es-AR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878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3782" y="571480"/>
            <a:ext cx="10215634" cy="5618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Oh, soldados del Cielo, avanzad con Su amor.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Uniremos Cielo y Tierra en la vida eterna con Dios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Reunid a la gente para ofrecerla a Dios.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Con la vara de hierro, acabad con la maldad.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Construid un nuevo mundo con Su amor y Su Verdad.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Vivid juntos para siempre, en el reino eterno de Dios.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  <a:endParaRPr lang="es-AR" sz="2600" b="1" dirty="0">
              <a:latin typeface="+mj-lt"/>
            </a:endParaRPr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8096" y="285728"/>
            <a:ext cx="8229600" cy="1143000"/>
          </a:xfrm>
        </p:spPr>
        <p:txBody>
          <a:bodyPr>
            <a:normAutofit/>
          </a:bodyPr>
          <a:lstStyle/>
          <a:p>
            <a:r>
              <a:rPr lang="es-AR" sz="4400" b="1" dirty="0">
                <a:effectLst/>
              </a:rPr>
              <a:t>La canción de la juventud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8064" y="1447800"/>
            <a:ext cx="8643998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800" dirty="0">
                <a:latin typeface="+mj-lt"/>
              </a:rPr>
              <a:t>Alzaos con fuerza y proclamad </a:t>
            </a:r>
          </a:p>
          <a:p>
            <a:pPr>
              <a:buNone/>
            </a:pPr>
            <a:r>
              <a:rPr lang="es-MX" sz="2800" dirty="0">
                <a:latin typeface="+mj-lt"/>
              </a:rPr>
              <a:t>la victoria del Señor.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Amanece el nuevo día; </a:t>
            </a:r>
          </a:p>
          <a:p>
            <a:pPr>
              <a:buNone/>
            </a:pPr>
            <a:r>
              <a:rPr lang="es-MX" sz="2800" dirty="0">
                <a:latin typeface="+mj-lt"/>
              </a:rPr>
              <a:t>la noche ya pasó.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Lucharemos bravamente </a:t>
            </a:r>
          </a:p>
          <a:p>
            <a:pPr>
              <a:buNone/>
            </a:pPr>
            <a:r>
              <a:rPr lang="es-MX" sz="2800" dirty="0">
                <a:latin typeface="+mj-lt"/>
              </a:rPr>
              <a:t>por la gloria de Dios.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Levantémonos unidos, divina juventud.</a:t>
            </a:r>
            <a:endParaRPr lang="es-AR" sz="2800" dirty="0">
              <a:latin typeface="+mj-lt"/>
            </a:endParaRPr>
          </a:p>
          <a:p>
            <a:pPr marL="85725" indent="0">
              <a:buNone/>
            </a:pPr>
            <a:r>
              <a:rPr lang="es-MX" sz="2800" dirty="0">
                <a:solidFill>
                  <a:schemeClr val="tx2">
                    <a:lumMod val="10000"/>
                  </a:schemeClr>
                </a:solidFill>
              </a:rPr>
              <a:t> </a:t>
            </a:r>
            <a:endParaRPr lang="es-AR" sz="2800" dirty="0">
              <a:solidFill>
                <a:schemeClr val="tx2">
                  <a:lumMod val="10000"/>
                </a:schemeClr>
              </a:solidFill>
            </a:endParaRPr>
          </a:p>
          <a:p>
            <a:endParaRPr lang="es-AR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22364" y="1142984"/>
            <a:ext cx="872969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800" dirty="0">
                <a:latin typeface="+mj-lt"/>
              </a:rPr>
              <a:t>El sueño que imposible fue </a:t>
            </a:r>
          </a:p>
          <a:p>
            <a:pPr>
              <a:buNone/>
            </a:pPr>
            <a:r>
              <a:rPr lang="es-MX" sz="2800" dirty="0">
                <a:latin typeface="+mj-lt"/>
              </a:rPr>
              <a:t>se ha hecho realidad.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Que resuenen las campanas; </a:t>
            </a:r>
          </a:p>
          <a:p>
            <a:pPr>
              <a:buNone/>
            </a:pPr>
            <a:r>
              <a:rPr lang="es-MX" sz="2800" dirty="0">
                <a:latin typeface="+mj-lt"/>
              </a:rPr>
              <a:t>ya brilla el sol de Dios.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Todo el mundo eternamente vivirá en esta luz.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Avancemos todos juntos, radiante juventud.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solidFill>
                  <a:schemeClr val="tx2">
                    <a:lumMod val="10000"/>
                  </a:schemeClr>
                </a:solidFill>
              </a:rPr>
              <a:t> </a:t>
            </a:r>
            <a:endParaRPr lang="es-AR" sz="2800" dirty="0">
              <a:solidFill>
                <a:schemeClr val="tx2">
                  <a:lumMod val="10000"/>
                </a:schemeClr>
              </a:solidFill>
            </a:endParaRPr>
          </a:p>
          <a:p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5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22410" y="1214422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800" dirty="0">
                <a:latin typeface="+mj-lt"/>
              </a:rPr>
              <a:t>Con fuerte y bravo corazón </a:t>
            </a:r>
          </a:p>
          <a:p>
            <a:pPr>
              <a:buNone/>
            </a:pPr>
            <a:r>
              <a:rPr lang="es-MX" sz="2800" dirty="0">
                <a:latin typeface="+mj-lt"/>
              </a:rPr>
              <a:t>destruyamos a Satán.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Como hijos de los Padres, </a:t>
            </a:r>
          </a:p>
          <a:p>
            <a:pPr>
              <a:buNone/>
            </a:pPr>
            <a:r>
              <a:rPr lang="es-MX" sz="2800" dirty="0">
                <a:latin typeface="+mj-lt"/>
              </a:rPr>
              <a:t>vayamos ante Dios,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dedicando nuestras vidas con amor y lealtad.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¡Consigamos la victoria, eterna juventud!</a:t>
            </a:r>
            <a:endParaRPr lang="es-AR" sz="2800" dirty="0">
              <a:latin typeface="+mj-lt"/>
            </a:endParaRPr>
          </a:p>
          <a:p>
            <a:endParaRPr lang="es-AR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36658" y="357166"/>
            <a:ext cx="8229600" cy="990600"/>
          </a:xfrm>
        </p:spPr>
        <p:txBody>
          <a:bodyPr>
            <a:normAutofit/>
          </a:bodyPr>
          <a:lstStyle/>
          <a:p>
            <a:r>
              <a:rPr lang="es-AR" sz="4400" b="1" dirty="0">
                <a:ln w="18000">
                  <a:noFill/>
                  <a:prstDash val="solid"/>
                  <a:miter lim="800000"/>
                </a:ln>
                <a:effectLst/>
              </a:rPr>
              <a:t>La marcha de la nueva era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75606" y="1741976"/>
            <a:ext cx="8229600" cy="5116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Realiza en la tierra el plan de Dios universal.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Da al mundo Su palabra,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la expresión de Su Verdad.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En un mundo que adormecido está,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suenan las campanas de la Verdad.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Lucharé sin temor, derrotando a Satán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Toda mi vida entregaré. La persecución que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Jesús sufrió, llevaré ahora en su lugar.</a:t>
            </a:r>
            <a:endParaRPr lang="es-AR" sz="2600" dirty="0">
              <a:latin typeface="+mj-lt"/>
            </a:endParaRPr>
          </a:p>
          <a:p>
            <a:pPr marL="85725" indent="0">
              <a:buNone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 </a:t>
            </a:r>
            <a:endParaRPr lang="es-AR" sz="28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22410" y="928670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Realiza en la tierra el plan de Dios universal.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Da al mundo Su palabra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la expresión de Su bondad.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 la humanidad que perdida está,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llévale la luz que la guiará.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Lucharé sin temor, derrotando a Satán.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La dura carga llevaré.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Sentiré el dolor que Jesús sintió,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cuando en el huerto oró a Dios.</a:t>
            </a:r>
            <a:endParaRPr lang="es-AR" sz="2600" dirty="0">
              <a:latin typeface="+mj-lt"/>
            </a:endParaRPr>
          </a:p>
          <a:p>
            <a:pPr>
              <a:buNone/>
            </a:pPr>
            <a:endParaRPr lang="es-MX" sz="28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s-AR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9534" y="928670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Realiza en la tierra el plan de Dios universal.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Da al mundo Su palabra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la expresión de Su poder.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Grita al universo en la oscuridad,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 despierta a todos con fuerte voz.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Lucharé sin temor, derrotando a Satán.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Incluso solo lucharé.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Tomaré la cruz que Jesús llevó,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yendo al calvario con mi Señor.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 </a:t>
            </a:r>
            <a:endParaRPr lang="es-AR" sz="28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9534" y="928670"/>
            <a:ext cx="9001188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800" dirty="0">
                <a:latin typeface="+mj-lt"/>
              </a:rPr>
              <a:t>Realiza en la tierra el plan de Dios universal.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Da al mundo Su palabra, </a:t>
            </a:r>
          </a:p>
          <a:p>
            <a:pPr>
              <a:buNone/>
            </a:pPr>
            <a:r>
              <a:rPr lang="es-MX" sz="2800" dirty="0">
                <a:latin typeface="+mj-lt"/>
              </a:rPr>
              <a:t>la expresión de Su amor.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En un mundo de odio y de temor, 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alza las banderas de libertad.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Lucharé sin temor derrotando a Satán.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Incluso solo seguiré. </a:t>
            </a:r>
          </a:p>
          <a:p>
            <a:pPr>
              <a:buNone/>
            </a:pPr>
            <a:r>
              <a:rPr lang="es-MX" sz="2800" dirty="0">
                <a:latin typeface="+mj-lt"/>
              </a:rPr>
              <a:t>Demos alegría y consuelo a Dios, </a:t>
            </a:r>
            <a:endParaRPr lang="es-AR" sz="2800" dirty="0">
              <a:latin typeface="+mj-lt"/>
            </a:endParaRPr>
          </a:p>
          <a:p>
            <a:pPr>
              <a:buNone/>
            </a:pPr>
            <a:r>
              <a:rPr lang="es-MX" sz="2800" dirty="0">
                <a:latin typeface="+mj-lt"/>
              </a:rPr>
              <a:t>al cumplir el plan de la Creación.</a:t>
            </a:r>
            <a:endParaRPr lang="es-AR" sz="2800" dirty="0">
              <a:latin typeface="+mj-lt"/>
            </a:endParaRPr>
          </a:p>
          <a:p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altLang="ko-KR" dirty="0"/>
              <a:t>Nuestra Familia, como dueña del </a:t>
            </a:r>
            <a:r>
              <a:rPr lang="es-AR" altLang="ko-KR" dirty="0" err="1"/>
              <a:t>Chon</a:t>
            </a:r>
            <a:r>
              <a:rPr lang="es-AR" altLang="ko-KR" dirty="0"/>
              <a:t> </a:t>
            </a:r>
            <a:r>
              <a:rPr lang="es-AR" altLang="ko-KR" dirty="0" err="1"/>
              <a:t>Il</a:t>
            </a:r>
            <a:r>
              <a:rPr lang="es-AR" altLang="ko-KR" dirty="0"/>
              <a:t> </a:t>
            </a:r>
            <a:r>
              <a:rPr lang="es-AR" altLang="ko-KR" dirty="0" err="1"/>
              <a:t>Guk</a:t>
            </a:r>
            <a:r>
              <a:rPr lang="es-AR" altLang="ko-KR" dirty="0"/>
              <a:t>, centralizada en el amor verdadero, jura  perfeccionar las Cuatros Grandes Esferas del Corazón, las Tres Grandes Realezas y la Esfera de la Familia Real.</a:t>
            </a:r>
            <a:endParaRPr lang="ko-KR" altLang="en-U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617662" y="4198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b="0" kern="1200" cap="none" spc="0">
                <a:ln w="18415" cmpd="sng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AR" b="1" dirty="0">
                <a:ln w="6350">
                  <a:noFill/>
                </a:ln>
                <a:effectLst/>
              </a:rPr>
              <a:t>Punto n°3 – En español</a:t>
            </a:r>
          </a:p>
        </p:txBody>
      </p:sp>
    </p:spTree>
    <p:extLst>
      <p:ext uri="{BB962C8B-B14F-4D97-AF65-F5344CB8AC3E}">
        <p14:creationId xmlns:p14="http://schemas.microsoft.com/office/powerpoint/2010/main" val="177640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14" y="0"/>
            <a:ext cx="7539608" cy="810344"/>
          </a:xfrm>
        </p:spPr>
        <p:txBody>
          <a:bodyPr>
            <a:normAutofit/>
          </a:bodyPr>
          <a:lstStyle/>
          <a:p>
            <a:r>
              <a:rPr lang="es-AR" sz="4400" b="1" dirty="0">
                <a:effectLst/>
                <a:cs typeface="Arial" pitchFamily="34" charset="0"/>
              </a:rPr>
              <a:t>El llamado del Señor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50972" y="785794"/>
            <a:ext cx="8319298" cy="51411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dirty="0">
                <a:latin typeface="+mj-lt"/>
              </a:rPr>
              <a:t>Somos los soldados de la Verdad;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fuimos los llamados por el Señor.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Hasta construir Su mundo de amor,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cada uno debe ir a luchar.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Ofreced la vida a Dios,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con vuestra mente y cuerpo en unión.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Y seremos los soldados del bien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quienes luchen por Su mundo de paz..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 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ESTRIBILLO.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Entregad vuestro ser </a:t>
            </a:r>
          </a:p>
          <a:p>
            <a:pPr>
              <a:buNone/>
            </a:pPr>
            <a:r>
              <a:rPr lang="es-MX" dirty="0">
                <a:latin typeface="+mj-lt"/>
              </a:rPr>
              <a:t>y luchad con nuestro Señor.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¡Su verdad y amor al final vencerá!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sz="26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AR" sz="26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3848" y="428604"/>
            <a:ext cx="8043664" cy="61926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Somos los soldados de luz y amor;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fuimos elegidos por el Señor.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Hasta devolver la gloria a Dios,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cada uno debe pronto avanzar.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Ofreced riquezas a Dios,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uniendo el principio y el fin.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 seremos los soldados del bien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quienes cumplan el deseo de Dios</a:t>
            </a:r>
          </a:p>
          <a:p>
            <a:pPr>
              <a:buNone/>
            </a:pPr>
            <a:endParaRPr lang="es-MX" sz="2600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Entregad vuestro ser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y luchad con nuestro Señor.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¡Su verdad y amor al final vencerá!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dirty="0">
                <a:ln>
                  <a:solidFill>
                    <a:schemeClr val="tx1"/>
                  </a:solidFill>
                </a:ln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AR" dirty="0">
              <a:ln>
                <a:solidFill>
                  <a:schemeClr val="tx1"/>
                </a:solidFill>
              </a:ln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dirty="0">
              <a:ln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  <a:p>
            <a:endParaRPr lang="es-AR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22410" y="571480"/>
            <a:ext cx="7467600" cy="57812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MX" sz="3000" dirty="0">
                <a:latin typeface="+mj-lt"/>
              </a:rPr>
              <a:t>Somos los soldados de rectitud;</a:t>
            </a:r>
            <a:endParaRPr lang="es-AR" sz="3000" dirty="0">
              <a:latin typeface="+mj-lt"/>
            </a:endParaRPr>
          </a:p>
          <a:p>
            <a:pPr>
              <a:buNone/>
            </a:pPr>
            <a:r>
              <a:rPr lang="es-MX" sz="3000" dirty="0">
                <a:latin typeface="+mj-lt"/>
              </a:rPr>
              <a:t>recibimos la confianza de Dios.</a:t>
            </a:r>
            <a:endParaRPr lang="es-AR" sz="3000" dirty="0">
              <a:latin typeface="+mj-lt"/>
            </a:endParaRPr>
          </a:p>
          <a:p>
            <a:pPr>
              <a:buNone/>
            </a:pPr>
            <a:r>
              <a:rPr lang="es-MX" sz="3000" dirty="0">
                <a:latin typeface="+mj-lt"/>
              </a:rPr>
              <a:t>Hasta devolverle felicidad,</a:t>
            </a:r>
            <a:endParaRPr lang="es-AR" sz="3000" dirty="0">
              <a:latin typeface="+mj-lt"/>
            </a:endParaRPr>
          </a:p>
          <a:p>
            <a:pPr>
              <a:buNone/>
            </a:pPr>
            <a:r>
              <a:rPr lang="es-MX" sz="3000" dirty="0">
                <a:latin typeface="+mj-lt"/>
              </a:rPr>
              <a:t>cada uno debe ir y vencer.</a:t>
            </a:r>
            <a:endParaRPr lang="es-AR" sz="3000" dirty="0">
              <a:latin typeface="+mj-lt"/>
            </a:endParaRPr>
          </a:p>
          <a:p>
            <a:pPr>
              <a:buNone/>
            </a:pPr>
            <a:r>
              <a:rPr lang="es-MX" sz="3000" dirty="0">
                <a:latin typeface="+mj-lt"/>
              </a:rPr>
              <a:t>Ofreced justicia a Dios,</a:t>
            </a:r>
            <a:endParaRPr lang="es-AR" sz="3000" dirty="0">
              <a:latin typeface="+mj-lt"/>
            </a:endParaRPr>
          </a:p>
          <a:p>
            <a:pPr>
              <a:buNone/>
            </a:pPr>
            <a:r>
              <a:rPr lang="es-MX" sz="3000" dirty="0">
                <a:latin typeface="+mj-lt"/>
              </a:rPr>
              <a:t>izquierda y derecha unid.</a:t>
            </a:r>
            <a:endParaRPr lang="es-AR" sz="3000" dirty="0">
              <a:latin typeface="+mj-lt"/>
            </a:endParaRPr>
          </a:p>
          <a:p>
            <a:pPr>
              <a:buNone/>
            </a:pPr>
            <a:r>
              <a:rPr lang="es-MX" sz="3000" dirty="0">
                <a:latin typeface="+mj-lt"/>
              </a:rPr>
              <a:t>Y seremos los soldados del bien</a:t>
            </a:r>
            <a:endParaRPr lang="es-AR" sz="3000" dirty="0">
              <a:latin typeface="+mj-lt"/>
            </a:endParaRPr>
          </a:p>
          <a:p>
            <a:pPr>
              <a:buNone/>
            </a:pPr>
            <a:r>
              <a:rPr lang="es-MX" sz="3000" dirty="0">
                <a:latin typeface="+mj-lt"/>
              </a:rPr>
              <a:t>quienes lleven la alegría a Dios</a:t>
            </a:r>
          </a:p>
          <a:p>
            <a:pPr>
              <a:buNone/>
            </a:pPr>
            <a:endParaRPr lang="es-MX" sz="3000" dirty="0">
              <a:latin typeface="+mj-lt"/>
            </a:endParaRPr>
          </a:p>
          <a:p>
            <a:pPr>
              <a:buNone/>
            </a:pPr>
            <a:r>
              <a:rPr lang="es-MX" sz="30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MX" sz="3000" dirty="0">
                <a:latin typeface="+mj-lt"/>
              </a:rPr>
              <a:t>Entregad vuestro ser </a:t>
            </a:r>
          </a:p>
          <a:p>
            <a:pPr>
              <a:buNone/>
            </a:pPr>
            <a:r>
              <a:rPr lang="es-MX" sz="3000" dirty="0">
                <a:latin typeface="+mj-lt"/>
              </a:rPr>
              <a:t>y luchad con nuestro Señor.</a:t>
            </a:r>
            <a:endParaRPr lang="es-AR" sz="3000" dirty="0">
              <a:latin typeface="+mj-lt"/>
            </a:endParaRPr>
          </a:p>
          <a:p>
            <a:pPr>
              <a:buNone/>
            </a:pPr>
            <a:r>
              <a:rPr lang="es-MX" sz="3000" dirty="0">
                <a:latin typeface="+mj-lt"/>
              </a:rPr>
              <a:t>¡Su verdad y amor al final vencerá! </a:t>
            </a:r>
            <a:endParaRPr lang="es-AR" sz="3000" dirty="0">
              <a:latin typeface="+mj-lt"/>
            </a:endParaRPr>
          </a:p>
          <a:p>
            <a:pPr>
              <a:buNone/>
            </a:pPr>
            <a:r>
              <a:rPr lang="es-MX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AR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6658" y="428604"/>
            <a:ext cx="7467600" cy="5997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Somos los soldados de vida y paz;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recibimos el mandato de Dios.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Hasta devolverle todo el amor,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cada uno debe ir con gran fe.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Ofreced la gente a Dios,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pasada y futuro enlazad.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 seremos los soldados del bien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quienes cumplan la esperanza de Dios.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Entregad vuestro ser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y luchad con nuestro Señor.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¡Su verdad y amor al final vencerá! </a:t>
            </a:r>
            <a:endParaRPr lang="es-AR" sz="2600" dirty="0">
              <a:latin typeface="+mj-lt"/>
            </a:endParaRPr>
          </a:p>
          <a:p>
            <a:pPr>
              <a:buNone/>
            </a:pPr>
            <a:endParaRPr lang="es-AR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22344" y="214290"/>
            <a:ext cx="10785966" cy="938368"/>
          </a:xfrm>
        </p:spPr>
        <p:txBody>
          <a:bodyPr>
            <a:normAutofit/>
          </a:bodyPr>
          <a:lstStyle/>
          <a:p>
            <a:r>
              <a:rPr lang="es-AR" sz="3200" b="1" dirty="0">
                <a:effectLst/>
              </a:rPr>
              <a:t>La marcha de la Juventud del Principio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3782" y="1000108"/>
            <a:ext cx="9392008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400" dirty="0">
                <a:latin typeface="+mj-lt"/>
              </a:rPr>
              <a:t>Juntos marchad con la juventud del Principio de Dios.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La hora llegó de derramar la luz de la Verdad,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para al fin disipar la oscura noche del mal, 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llevando al mundo a la luz de un nuevo amanecer.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 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b="1" dirty="0">
                <a:latin typeface="+mj-lt"/>
              </a:rPr>
              <a:t>ESTRIBILLO</a:t>
            </a:r>
            <a:endParaRPr lang="es-AR" sz="2400" b="1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¡Levantad, levantad antorchas de luz de Verdad!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Marchando sobre el mar, todo el mundo iluminad.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 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El resplandor de Su Bendición al mundo recreará.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Todo el mal se acabará en Su ardiente luz.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Con el Principio de Dios, todo el mundo unido vivirá.</a:t>
            </a:r>
            <a:endParaRPr lang="es-AR" sz="2400" dirty="0">
              <a:latin typeface="+mj-lt"/>
            </a:endParaRPr>
          </a:p>
          <a:p>
            <a:pPr>
              <a:buNone/>
            </a:pPr>
            <a:r>
              <a:rPr lang="es-MX" sz="2400" dirty="0">
                <a:latin typeface="+mj-lt"/>
              </a:rPr>
              <a:t>Cantad la nueva canción de victoria y paz</a:t>
            </a:r>
            <a:endParaRPr lang="es-AR" sz="2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3750" y="571480"/>
            <a:ext cx="8858312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¡Levantad, levantad antorchas de luz de Verdad!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Marchando sobre el mar, todo el mundo iluminad.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Llenos de amor en su corazón, la juventud de Dios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marchando va en unidad, cantando con pasión.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Cinco colores de luz brillan en sus filas al pasar;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su fuerte paso hará pronto al mundo estremecer.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 </a:t>
            </a:r>
            <a:endParaRPr lang="es-AR" sz="2600" b="1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  <a:endParaRPr lang="es-AR" sz="2600" b="1" dirty="0">
              <a:latin typeface="+mj-lt"/>
            </a:endParaRPr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0972" y="-171400"/>
            <a:ext cx="8229600" cy="1399032"/>
          </a:xfrm>
        </p:spPr>
        <p:txBody>
          <a:bodyPr>
            <a:normAutofit/>
          </a:bodyPr>
          <a:lstStyle/>
          <a:p>
            <a:r>
              <a:rPr lang="es-AR" sz="4800" b="1" dirty="0">
                <a:ln w="6350">
                  <a:noFill/>
                </a:ln>
                <a:effectLst/>
              </a:rPr>
              <a:t>Todos en Unidad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55118" y="1071546"/>
            <a:ext cx="8496944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dirty="0">
                <a:latin typeface="+mj-lt"/>
              </a:rPr>
              <a:t>Fuera de la tierra y del mar </a:t>
            </a:r>
          </a:p>
          <a:p>
            <a:pPr>
              <a:buNone/>
            </a:pPr>
            <a:r>
              <a:rPr lang="es-MX" dirty="0">
                <a:latin typeface="+mj-lt"/>
              </a:rPr>
              <a:t>ahora arrojemos a Satán.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Construyamos pronto el reino </a:t>
            </a:r>
          </a:p>
          <a:p>
            <a:pPr>
              <a:buNone/>
            </a:pPr>
            <a:r>
              <a:rPr lang="es-MX" dirty="0">
                <a:latin typeface="+mj-lt"/>
              </a:rPr>
              <a:t>de felicidad y libertad.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Oh, hermanos unidad y paz </a:t>
            </a:r>
          </a:p>
          <a:p>
            <a:pPr>
              <a:buNone/>
            </a:pPr>
            <a:r>
              <a:rPr lang="es-MX" dirty="0">
                <a:latin typeface="+mj-lt"/>
              </a:rPr>
              <a:t>vamos a conseguir,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extendiendo por el universo </a:t>
            </a:r>
          </a:p>
          <a:p>
            <a:pPr>
              <a:buNone/>
            </a:pPr>
            <a:r>
              <a:rPr lang="es-MX" dirty="0">
                <a:latin typeface="+mj-lt"/>
              </a:rPr>
              <a:t>la gran voluntad de Dios.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 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b="1" dirty="0">
                <a:latin typeface="+mj-lt"/>
              </a:rPr>
              <a:t>ESTRIBILLO</a:t>
            </a:r>
            <a:endParaRPr lang="es-AR" b="1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Unidad, unidad, todos en unidad, </a:t>
            </a:r>
            <a:endParaRPr lang="es-AR" dirty="0">
              <a:latin typeface="+mj-lt"/>
            </a:endParaRPr>
          </a:p>
          <a:p>
            <a:pPr>
              <a:buNone/>
            </a:pPr>
            <a:r>
              <a:rPr lang="es-MX" dirty="0">
                <a:latin typeface="+mj-lt"/>
              </a:rPr>
              <a:t>crearemos uniendo al mundo, una única nación</a:t>
            </a:r>
            <a:endParaRPr lang="es-AR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50972" y="404664"/>
            <a:ext cx="8229600" cy="6453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Izaremos la bandera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en la cima del Monte Everest.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En las aguas del Pacifico,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nuestra espada vamos a limpiar.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Oh, hermanos unidad y paz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vamos a conseguir,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aliviando el resentimiento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de seis mil años de maldad.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Unidad, unidad, todos en unidad,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crearemos uniendo al mundo, una única nación</a:t>
            </a:r>
            <a:endParaRPr lang="es-AR" sz="2600" dirty="0">
              <a:latin typeface="+mj-lt"/>
            </a:endParaRPr>
          </a:p>
          <a:p>
            <a:endParaRPr lang="es-AR" dirty="0"/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8096" y="548680"/>
            <a:ext cx="8229600" cy="6309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Construyamos un castillo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que defienda siempre nuestra paz.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Y cantemos aleluya en el seno de nuestro Señor.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Oh, hermanos unidad y paz vamos a conseguir,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disfrutando la gloria del Cielo 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que la noche nos ocultó.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</a:p>
          <a:p>
            <a:pPr>
              <a:buNone/>
            </a:pPr>
            <a:r>
              <a:rPr lang="es-MX" sz="2600" dirty="0">
                <a:latin typeface="+mj-lt"/>
              </a:rPr>
              <a:t>Unidad, unidad, todos en unidad,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crearemos uniendo al mundo, una única nación</a:t>
            </a:r>
            <a:endParaRPr lang="es-AR" sz="2600" dirty="0">
              <a:latin typeface="+mj-lt"/>
            </a:endParaRPr>
          </a:p>
          <a:p>
            <a:pPr marL="0" indent="0">
              <a:buNone/>
            </a:pPr>
            <a:endParaRPr lang="es-AR" dirty="0"/>
          </a:p>
        </p:txBody>
      </p:sp>
      <p:grpSp>
        <p:nvGrpSpPr>
          <p:cNvPr id="7" name="3 Grupo"/>
          <p:cNvGrpSpPr/>
          <p:nvPr/>
        </p:nvGrpSpPr>
        <p:grpSpPr>
          <a:xfrm>
            <a:off x="8028334" y="6021288"/>
            <a:ext cx="1368152" cy="504056"/>
            <a:chOff x="7020272" y="6021288"/>
            <a:chExt cx="1368152" cy="504056"/>
          </a:xfrm>
        </p:grpSpPr>
        <p:sp>
          <p:nvSpPr>
            <p:cNvPr id="8" name="4 Rectángulo"/>
            <p:cNvSpPr/>
            <p:nvPr/>
          </p:nvSpPr>
          <p:spPr>
            <a:xfrm>
              <a:off x="7092280" y="6021288"/>
              <a:ext cx="122413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5 CuadroTexto">
              <a:hlinkClick r:id="rId2" action="ppaction://hlinksldjump"/>
            </p:cNvPr>
            <p:cNvSpPr txBox="1"/>
            <p:nvPr/>
          </p:nvSpPr>
          <p:spPr>
            <a:xfrm>
              <a:off x="7020272" y="609329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Volver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400" b="1" dirty="0">
                <a:effectLst/>
              </a:rPr>
              <a:t>El manantial de vida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5262" y="1484784"/>
            <a:ext cx="8229600" cy="4970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dirty="0">
                <a:latin typeface="+mj-lt"/>
              </a:rPr>
              <a:t>Marchamos a la tierra bendecida de </a:t>
            </a:r>
            <a:r>
              <a:rPr lang="es-MX" sz="2600" dirty="0" err="1">
                <a:latin typeface="+mj-lt"/>
              </a:rPr>
              <a:t>Canáan</a:t>
            </a:r>
            <a:r>
              <a:rPr lang="es-MX" sz="2600" dirty="0">
                <a:latin typeface="+mj-lt"/>
              </a:rPr>
              <a:t>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dejando nuestras cargas al partir.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Por fin quedamos libres de la esclavitud de mal.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El manantial de vida cerca esta.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 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b="1" dirty="0">
                <a:latin typeface="+mj-lt"/>
              </a:rPr>
              <a:t>ESTRIBILLO</a:t>
            </a:r>
            <a:endParaRPr lang="es-AR" sz="2600" b="1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En el manantial que vida eterna da,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en gloria viviremos siempre en paz.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Vamos al país del puro manantial; </a:t>
            </a:r>
            <a:endParaRPr lang="es-AR" sz="2600" dirty="0">
              <a:latin typeface="+mj-lt"/>
            </a:endParaRPr>
          </a:p>
          <a:p>
            <a:pPr>
              <a:buNone/>
            </a:pPr>
            <a:r>
              <a:rPr lang="es-MX" sz="2600" dirty="0">
                <a:latin typeface="+mj-lt"/>
              </a:rPr>
              <a:t>en gloria viviremos siempre en paz</a:t>
            </a:r>
            <a:endParaRPr lang="es-AR" sz="26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Personalizado 1">
      <a:dk1>
        <a:srgbClr val="47596C"/>
      </a:dk1>
      <a:lt1>
        <a:sysClr val="window" lastClr="FFFFFF"/>
      </a:lt1>
      <a:dk2>
        <a:srgbClr val="FEF0CD"/>
      </a:dk2>
      <a:lt2>
        <a:srgbClr val="D6ECFF"/>
      </a:lt2>
      <a:accent1>
        <a:srgbClr val="3F6C19"/>
      </a:accent1>
      <a:accent2>
        <a:srgbClr val="750A3D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C05200"/>
      </a:hlink>
      <a:folHlink>
        <a:srgbClr val="5F7791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9795</TotalTime>
  <Words>44915</Words>
  <Application>Microsoft Office PowerPoint</Application>
  <PresentationFormat>Personalizado</PresentationFormat>
  <Paragraphs>7068</Paragraphs>
  <Slides>756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756</vt:i4>
      </vt:variant>
    </vt:vector>
  </HeadingPairs>
  <TitlesOfParts>
    <vt:vector size="765" baseType="lpstr">
      <vt:lpstr>Arial</vt:lpstr>
      <vt:lpstr>Calibri</vt:lpstr>
      <vt:lpstr>Century Gothic</vt:lpstr>
      <vt:lpstr>Tahoma</vt:lpstr>
      <vt:lpstr>Times New Roman</vt:lpstr>
      <vt:lpstr>Trebuchet MS</vt:lpstr>
      <vt:lpstr>Verdana</vt:lpstr>
      <vt:lpstr>Wingdings 2</vt:lpstr>
      <vt:lpstr>Brío</vt:lpstr>
      <vt:lpstr> </vt:lpstr>
      <vt:lpstr>Presentación de PowerPoint</vt:lpstr>
      <vt:lpstr>Juramento de las Familias 가정맨세</vt:lpstr>
      <vt:lpstr>일(il) – En coreano</vt:lpstr>
      <vt:lpstr>Punto n°1- En español</vt:lpstr>
      <vt:lpstr>이(i) – En coreano</vt:lpstr>
      <vt:lpstr>Punto n°2 – En español</vt:lpstr>
      <vt:lpstr>Punto Sam – En coreano</vt:lpstr>
      <vt:lpstr>Presentación de PowerPoint</vt:lpstr>
      <vt:lpstr>Punto Sa – En coreano</vt:lpstr>
      <vt:lpstr>Punto n°4 – En español</vt:lpstr>
      <vt:lpstr>Punto O – En coreano</vt:lpstr>
      <vt:lpstr>Punto n°5 – En español</vt:lpstr>
      <vt:lpstr>Punto Iuk – En coreano</vt:lpstr>
      <vt:lpstr>Punto n°6 – En español</vt:lpstr>
      <vt:lpstr>Punto Chil – En coreano</vt:lpstr>
      <vt:lpstr>Punto n°7 – En español</vt:lpstr>
      <vt:lpstr>Punto Pal – En coreano</vt:lpstr>
      <vt:lpstr>Punto n°8 – En español</vt:lpstr>
      <vt:lpstr>Canciones Sagradas</vt:lpstr>
      <vt:lpstr>HIMNO DEL CHEON IL GUK</vt:lpstr>
      <vt:lpstr>Presentación de PowerPoint</vt:lpstr>
      <vt:lpstr>Presentación de PowerPoint</vt:lpstr>
      <vt:lpstr>Presentación de PowerPoint</vt:lpstr>
      <vt:lpstr>Nueva canción de Inspiración</vt:lpstr>
      <vt:lpstr>Presentación de PowerPoint</vt:lpstr>
      <vt:lpstr>La Bendición de Gloria</vt:lpstr>
      <vt:lpstr>Presentación de PowerPoint</vt:lpstr>
      <vt:lpstr>La Gracia del Jardín Santo</vt:lpstr>
      <vt:lpstr>Presentación de PowerPoint</vt:lpstr>
      <vt:lpstr>Luz en Oriente</vt:lpstr>
      <vt:lpstr>Presentación de PowerPoint</vt:lpstr>
      <vt:lpstr>Presentación de PowerPoint</vt:lpstr>
      <vt:lpstr>La canción de los Soldados del Principio</vt:lpstr>
      <vt:lpstr>Presentación de PowerPoint</vt:lpstr>
      <vt:lpstr>Los Soldados Unidos</vt:lpstr>
      <vt:lpstr>Presentación de PowerPoint</vt:lpstr>
      <vt:lpstr>La canción del Jardín</vt:lpstr>
      <vt:lpstr>Presentación de PowerPoint</vt:lpstr>
      <vt:lpstr>La canción de Primavera del Edén</vt:lpstr>
      <vt:lpstr>Presentación de PowerPoint</vt:lpstr>
      <vt:lpstr>La canción de los Vencedores</vt:lpstr>
      <vt:lpstr>Presentación de PowerPoint</vt:lpstr>
      <vt:lpstr>Presentación de PowerPoint</vt:lpstr>
      <vt:lpstr>Presentación de PowerPoint</vt:lpstr>
      <vt:lpstr>La brisa de Primavera</vt:lpstr>
      <vt:lpstr>El jardín de la Restauración</vt:lpstr>
      <vt:lpstr>Presentación de PowerPoint</vt:lpstr>
      <vt:lpstr>La canción del Banquete</vt:lpstr>
      <vt:lpstr>Presentación de PowerPoint</vt:lpstr>
      <vt:lpstr>Presentación de PowerPoint</vt:lpstr>
      <vt:lpstr>Corazón Sufriente</vt:lpstr>
      <vt:lpstr>Presentación de PowerPoint</vt:lpstr>
      <vt:lpstr>Presentación de PowerPoint</vt:lpstr>
      <vt:lpstr>Presentación de PowerPoint</vt:lpstr>
      <vt:lpstr>La morada del Padre</vt:lpstr>
      <vt:lpstr>Presentación de PowerPoint</vt:lpstr>
      <vt:lpstr>Presentación de PowerPoint</vt:lpstr>
      <vt:lpstr>El Corazón del Padre</vt:lpstr>
      <vt:lpstr>Presentación de PowerPoint</vt:lpstr>
      <vt:lpstr>Mi ofrenda</vt:lpstr>
      <vt:lpstr>Presentación de PowerPoint</vt:lpstr>
      <vt:lpstr>Mi cruz</vt:lpstr>
      <vt:lpstr>Presentación de PowerPoint</vt:lpstr>
      <vt:lpstr>Mi promesa</vt:lpstr>
      <vt:lpstr>Presentación de PowerPoint</vt:lpstr>
      <vt:lpstr>Juramento</vt:lpstr>
      <vt:lpstr>Presentación de PowerPoint</vt:lpstr>
      <vt:lpstr>Presentación de PowerPoint</vt:lpstr>
      <vt:lpstr>La canción de Victoria</vt:lpstr>
      <vt:lpstr>Presentación de PowerPoint</vt:lpstr>
      <vt:lpstr>El Señor llegó</vt:lpstr>
      <vt:lpstr>Presentación de PowerPoint</vt:lpstr>
      <vt:lpstr>Presentación de PowerPoint</vt:lpstr>
      <vt:lpstr>El día de Gloria</vt:lpstr>
      <vt:lpstr>Presentación de PowerPoint</vt:lpstr>
      <vt:lpstr>El brillante País de Dios</vt:lpstr>
      <vt:lpstr>Presentación de PowerPoint</vt:lpstr>
      <vt:lpstr>Presentación de PowerPoint</vt:lpstr>
      <vt:lpstr>La canción de los Soldados Celestiales</vt:lpstr>
      <vt:lpstr>Presentación de PowerPoint</vt:lpstr>
      <vt:lpstr>Presentación de PowerPoint</vt:lpstr>
      <vt:lpstr>La canción de la juventud</vt:lpstr>
      <vt:lpstr>Presentación de PowerPoint</vt:lpstr>
      <vt:lpstr>Presentación de PowerPoint</vt:lpstr>
      <vt:lpstr>La marcha de la nueva era</vt:lpstr>
      <vt:lpstr>Presentación de PowerPoint</vt:lpstr>
      <vt:lpstr>Presentación de PowerPoint</vt:lpstr>
      <vt:lpstr>Presentación de PowerPoint</vt:lpstr>
      <vt:lpstr>El llamado del Señor</vt:lpstr>
      <vt:lpstr>Presentación de PowerPoint</vt:lpstr>
      <vt:lpstr>Presentación de PowerPoint</vt:lpstr>
      <vt:lpstr>Presentación de PowerPoint</vt:lpstr>
      <vt:lpstr>La marcha de la Juventud del Principio</vt:lpstr>
      <vt:lpstr>Presentación de PowerPoint</vt:lpstr>
      <vt:lpstr>Todos en Unidad</vt:lpstr>
      <vt:lpstr>Presentación de PowerPoint</vt:lpstr>
      <vt:lpstr>Presentación de PowerPoint</vt:lpstr>
      <vt:lpstr>El manantial de vida</vt:lpstr>
      <vt:lpstr>Presentación de PowerPoint</vt:lpstr>
      <vt:lpstr>Presentación de PowerPoint</vt:lpstr>
      <vt:lpstr>Me has llamado</vt:lpstr>
      <vt:lpstr>Presentación de PowerPoint</vt:lpstr>
      <vt:lpstr>Nuestra herencia</vt:lpstr>
      <vt:lpstr>Cuando contemplo a mi Señor</vt:lpstr>
      <vt:lpstr>Presentación de PowerPoint</vt:lpstr>
      <vt:lpstr>Luz celestial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Al fín llegó el señor</vt:lpstr>
      <vt:lpstr>Presentación de PowerPoint</vt:lpstr>
      <vt:lpstr>Fuente de la vida eterna</vt:lpstr>
      <vt:lpstr>Presentación de PowerPoint</vt:lpstr>
      <vt:lpstr>El mundo es de mi Dios</vt:lpstr>
      <vt:lpstr>Presentación de PowerPoint</vt:lpstr>
      <vt:lpstr>Gracia divina</vt:lpstr>
      <vt:lpstr>Presentación de PowerPoint</vt:lpstr>
      <vt:lpstr>Presentación de PowerPoint</vt:lpstr>
      <vt:lpstr> Hermanos unámonos</vt:lpstr>
      <vt:lpstr>Presentación de PowerPoint</vt:lpstr>
      <vt:lpstr> Pescador de hombres</vt:lpstr>
      <vt:lpstr>Presentación de PowerPoint</vt:lpstr>
      <vt:lpstr>Presentación de PowerPoint</vt:lpstr>
      <vt:lpstr>Presentación de PowerPoint</vt:lpstr>
      <vt:lpstr> Los que aman a Dios</vt:lpstr>
      <vt:lpstr>Presentación de PowerPoint</vt:lpstr>
      <vt:lpstr>Presentación de PowerPoint</vt:lpstr>
      <vt:lpstr>Presentación de PowerPoint</vt:lpstr>
      <vt:lpstr> Gracias por la vida</vt:lpstr>
      <vt:lpstr>Presentación de PowerPoint</vt:lpstr>
      <vt:lpstr> Ya llegó el nuevo amanecer</vt:lpstr>
      <vt:lpstr>Presentación de PowerPoint</vt:lpstr>
      <vt:lpstr>Presentación de PowerPoint</vt:lpstr>
      <vt:lpstr> Nadie como tú</vt:lpstr>
      <vt:lpstr>Presentación de PowerPoint</vt:lpstr>
      <vt:lpstr> Alma misionera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Pásalo</vt:lpstr>
      <vt:lpstr>Presentación de PowerPoint</vt:lpstr>
      <vt:lpstr>Sinceridad</vt:lpstr>
      <vt:lpstr>Presentación de PowerPoint</vt:lpstr>
      <vt:lpstr>Presentación de PowerPoint</vt:lpstr>
      <vt:lpstr>Presentación de PowerPoint</vt:lpstr>
      <vt:lpstr>Mira lejos hermano</vt:lpstr>
      <vt:lpstr>Presentación de PowerPoint</vt:lpstr>
      <vt:lpstr>Juntemos las manos</vt:lpstr>
      <vt:lpstr>Presentación de PowerPoint</vt:lpstr>
      <vt:lpstr>El Rey</vt:lpstr>
      <vt:lpstr>Presentación de PowerPoint</vt:lpstr>
      <vt:lpstr>Gran día de victoria</vt:lpstr>
      <vt:lpstr>Presentación de PowerPoint</vt:lpstr>
      <vt:lpstr>Presentación de PowerPoint</vt:lpstr>
      <vt:lpstr>Presentación de PowerPoint</vt:lpstr>
      <vt:lpstr>Yo soy feliz</vt:lpstr>
      <vt:lpstr>Presentación de PowerPoint</vt:lpstr>
      <vt:lpstr>El amanecer</vt:lpstr>
      <vt:lpstr>Presentación de PowerPoint</vt:lpstr>
      <vt:lpstr>Tú llenas mis sentidos</vt:lpstr>
      <vt:lpstr>El llegó</vt:lpstr>
      <vt:lpstr>Presentación de PowerPoint</vt:lpstr>
      <vt:lpstr>Presentación de PowerPoint</vt:lpstr>
      <vt:lpstr>He de serte fiel</vt:lpstr>
      <vt:lpstr>Presentación de PowerPoint</vt:lpstr>
      <vt:lpstr>Presentación de PowerPoint</vt:lpstr>
      <vt:lpstr>Navegando con el Padre</vt:lpstr>
      <vt:lpstr>Presentación de PowerPoint</vt:lpstr>
      <vt:lpstr>Nunca te dejaré</vt:lpstr>
      <vt:lpstr>Presentación de PowerPoint</vt:lpstr>
      <vt:lpstr>Presentación de PowerPoint</vt:lpstr>
      <vt:lpstr>Gracias</vt:lpstr>
      <vt:lpstr>Presentación de PowerPoint</vt:lpstr>
      <vt:lpstr> Eres tú</vt:lpstr>
      <vt:lpstr>Presentación de PowerPoint</vt:lpstr>
      <vt:lpstr>El amor que llega a mí</vt:lpstr>
      <vt:lpstr>Presentación de PowerPoint</vt:lpstr>
      <vt:lpstr>El rostro del novio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Sigue adelante</vt:lpstr>
      <vt:lpstr>Presentación de PowerPoint</vt:lpstr>
      <vt:lpstr>La piedra del amor</vt:lpstr>
      <vt:lpstr>Presentación de PowerPoint</vt:lpstr>
      <vt:lpstr>Presentación de PowerPoint</vt:lpstr>
      <vt:lpstr>Un hogar para todos</vt:lpstr>
      <vt:lpstr>Presentación de PowerPoint</vt:lpstr>
      <vt:lpstr>Presentación de PowerPoint</vt:lpstr>
      <vt:lpstr>Presentación de PowerPoint</vt:lpstr>
      <vt:lpstr>Vivir</vt:lpstr>
      <vt:lpstr>Presentación de PowerPoint</vt:lpstr>
      <vt:lpstr>Presentación de PowerPoint</vt:lpstr>
      <vt:lpstr>Presentación de PowerPoint</vt:lpstr>
      <vt:lpstr>Personalidad original</vt:lpstr>
      <vt:lpstr>Presentación de PowerPoint</vt:lpstr>
      <vt:lpstr>Presentación de PowerPoint</vt:lpstr>
      <vt:lpstr>Presentación de PowerPoint</vt:lpstr>
      <vt:lpstr>Presentación de PowerPoint</vt:lpstr>
      <vt:lpstr>Determinación</vt:lpstr>
      <vt:lpstr>Presentación de PowerPoint</vt:lpstr>
      <vt:lpstr>Presentación de PowerPoint</vt:lpstr>
      <vt:lpstr>Voy a llegar</vt:lpstr>
      <vt:lpstr>Presentación de PowerPoint</vt:lpstr>
      <vt:lpstr>Presentación de PowerPoint</vt:lpstr>
      <vt:lpstr>Cielo</vt:lpstr>
      <vt:lpstr>Presentación de PowerPoint</vt:lpstr>
      <vt:lpstr>Presentación de PowerPoint</vt:lpstr>
      <vt:lpstr>    Tienes un amigo</vt:lpstr>
      <vt:lpstr>Presentación de PowerPoint</vt:lpstr>
      <vt:lpstr>    No te rindas</vt:lpstr>
      <vt:lpstr>Presentación de PowerPoint</vt:lpstr>
      <vt:lpstr>Cultura del corazón</vt:lpstr>
      <vt:lpstr>Presentación de PowerPoint</vt:lpstr>
      <vt:lpstr>     Cambio de actitud</vt:lpstr>
      <vt:lpstr>Presentación de PowerPoint</vt:lpstr>
      <vt:lpstr>Presentación de PowerPoint</vt:lpstr>
      <vt:lpstr>Presentación de PowerPoint</vt:lpstr>
      <vt:lpstr>La decisión es hoy</vt:lpstr>
      <vt:lpstr>Presentación de PowerPoint</vt:lpstr>
      <vt:lpstr>Presentación de PowerPoint</vt:lpstr>
      <vt:lpstr>Presentación de PowerPoint</vt:lpstr>
      <vt:lpstr>Amigos</vt:lpstr>
      <vt:lpstr>Presentación de PowerPoint</vt:lpstr>
      <vt:lpstr>  Contigo todo lo puedo</vt:lpstr>
      <vt:lpstr>Presentación de PowerPoint</vt:lpstr>
      <vt:lpstr>Presentación de PowerPoint</vt:lpstr>
      <vt:lpstr>Presentación de PowerPoint</vt:lpstr>
      <vt:lpstr>Presentación de PowerPoint</vt:lpstr>
      <vt:lpstr>Heung Jin Nim, el ave fénix</vt:lpstr>
      <vt:lpstr>Presentación de PowerPoint</vt:lpstr>
      <vt:lpstr>Presentación de PowerPoint</vt:lpstr>
      <vt:lpstr>Presentación de PowerPoint</vt:lpstr>
      <vt:lpstr>Presentación de PowerPoint</vt:lpstr>
      <vt:lpstr>    La cima del mundo</vt:lpstr>
      <vt:lpstr>Presentación de PowerPoint</vt:lpstr>
      <vt:lpstr>Presentación de PowerPoint</vt:lpstr>
      <vt:lpstr>      Caminos de mi tierra</vt:lpstr>
      <vt:lpstr>Presentación de PowerPoint</vt:lpstr>
      <vt:lpstr>Presentación de PowerPoint</vt:lpstr>
      <vt:lpstr>      Canción con todos</vt:lpstr>
      <vt:lpstr>Presentación de PowerPoint</vt:lpstr>
      <vt:lpstr>Presentación de PowerPoint</vt:lpstr>
      <vt:lpstr> Ojos de cielo</vt:lpstr>
      <vt:lpstr>Presentación de PowerPoint</vt:lpstr>
      <vt:lpstr>Presentación de PowerPoint</vt:lpstr>
      <vt:lpstr>         Volver a empezar</vt:lpstr>
      <vt:lpstr>Presentación de PowerPoint</vt:lpstr>
      <vt:lpstr>Presentación de PowerPoint</vt:lpstr>
      <vt:lpstr>Presentación de PowerPoint</vt:lpstr>
      <vt:lpstr>RESISTIRÉ       </vt:lpstr>
      <vt:lpstr>Presentación de PowerPoint</vt:lpstr>
      <vt:lpstr>Presentación de PowerPoint</vt:lpstr>
      <vt:lpstr>Presentación de PowerPoint</vt:lpstr>
      <vt:lpstr>              Tren del cielo</vt:lpstr>
      <vt:lpstr>Presentación de PowerPoint</vt:lpstr>
      <vt:lpstr> Sueños</vt:lpstr>
      <vt:lpstr>Presentación de PowerPoint</vt:lpstr>
      <vt:lpstr>Presentación de PowerPoint</vt:lpstr>
      <vt:lpstr>Presentación de PowerPoint</vt:lpstr>
      <vt:lpstr>Presentación de PowerPoint</vt:lpstr>
      <vt:lpstr> Milagros</vt:lpstr>
      <vt:lpstr>Presentación de PowerPoint</vt:lpstr>
      <vt:lpstr>Tratar de estar mejor</vt:lpstr>
      <vt:lpstr>Presentación de PowerPoint</vt:lpstr>
      <vt:lpstr>Presentación de PowerPoint</vt:lpstr>
      <vt:lpstr>Un mundo diferente</vt:lpstr>
      <vt:lpstr>Presentación de PowerPoint</vt:lpstr>
      <vt:lpstr>Presentación de PowerPoint</vt:lpstr>
      <vt:lpstr>¡Oh, hermanos!</vt:lpstr>
      <vt:lpstr>Presentación de PowerPoint</vt:lpstr>
      <vt:lpstr>Presentación de PowerPoint</vt:lpstr>
      <vt:lpstr>Después de tí</vt:lpstr>
      <vt:lpstr>Presentación de PowerPoint</vt:lpstr>
      <vt:lpstr>Presentación de PowerPoint</vt:lpstr>
      <vt:lpstr>Presentación de PowerPoint</vt:lpstr>
      <vt:lpstr>Fin del tiempo</vt:lpstr>
      <vt:lpstr>Presentación de PowerPoint</vt:lpstr>
      <vt:lpstr>Presentación de PowerPoint</vt:lpstr>
      <vt:lpstr>La sombra del gigante</vt:lpstr>
      <vt:lpstr>Presentación de PowerPoint</vt:lpstr>
      <vt:lpstr>Presentación de PowerPoint</vt:lpstr>
      <vt:lpstr>Deus existe</vt:lpstr>
      <vt:lpstr>Presentación de PowerPoint</vt:lpstr>
      <vt:lpstr>Presentación de PowerPoint</vt:lpstr>
      <vt:lpstr>Imagine</vt:lpstr>
      <vt:lpstr>Presentación de PowerPoint</vt:lpstr>
      <vt:lpstr> Father</vt:lpstr>
      <vt:lpstr>Presentación de PowerPoint</vt:lpstr>
      <vt:lpstr>Presentación de PowerPoint</vt:lpstr>
      <vt:lpstr>Estar aquí</vt:lpstr>
      <vt:lpstr>Presentación de PowerPoint</vt:lpstr>
      <vt:lpstr>Presentación de PowerPoint</vt:lpstr>
      <vt:lpstr>Presentación de PowerPoint</vt:lpstr>
      <vt:lpstr>Amor en libertad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Cambiar el mundo</vt:lpstr>
      <vt:lpstr>Presentación de PowerPoint</vt:lpstr>
      <vt:lpstr>Padre de amor</vt:lpstr>
      <vt:lpstr>Presentación de PowerPoint</vt:lpstr>
      <vt:lpstr>Presentación de PowerPoint</vt:lpstr>
      <vt:lpstr>Naturaleza caída</vt:lpstr>
      <vt:lpstr>Presentación de PowerPoint</vt:lpstr>
      <vt:lpstr>Mundo de paz</vt:lpstr>
      <vt:lpstr>Presentación de PowerPoint</vt:lpstr>
      <vt:lpstr>Será de Dios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 ti depende</vt:lpstr>
      <vt:lpstr>Presentación de PowerPoint</vt:lpstr>
      <vt:lpstr>Presentación de PowerPoint</vt:lpstr>
      <vt:lpstr>Presentación de PowerPoint</vt:lpstr>
      <vt:lpstr>Libre</vt:lpstr>
      <vt:lpstr>Presentación de PowerPoint</vt:lpstr>
      <vt:lpstr>Presentación de PowerPoint</vt:lpstr>
      <vt:lpstr>Presentación de PowerPoint</vt:lpstr>
      <vt:lpstr>Libros sapienciales </vt:lpstr>
      <vt:lpstr>Presentación de PowerPoint</vt:lpstr>
      <vt:lpstr>Vientos de cambio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We are the world</vt:lpstr>
      <vt:lpstr>Presentación de PowerPoint</vt:lpstr>
      <vt:lpstr>Presentación de PowerPoint</vt:lpstr>
      <vt:lpstr>Hasta donde Dios me quiera llevar</vt:lpstr>
      <vt:lpstr>Presentación de PowerPoint</vt:lpstr>
      <vt:lpstr>Presentación de PowerPoint</vt:lpstr>
      <vt:lpstr>Presentación de PowerPoint</vt:lpstr>
      <vt:lpstr>Amor verdadeiro</vt:lpstr>
      <vt:lpstr>Presentación de PowerPoint</vt:lpstr>
      <vt:lpstr>Palavra divina</vt:lpstr>
      <vt:lpstr>Presentación de PowerPoint</vt:lpstr>
      <vt:lpstr>Como la brisa</vt:lpstr>
      <vt:lpstr>Presentación de PowerPoint</vt:lpstr>
      <vt:lpstr>El aire de tu casa</vt:lpstr>
      <vt:lpstr>Presentación de PowerPoint</vt:lpstr>
      <vt:lpstr>Mi universo</vt:lpstr>
      <vt:lpstr>Presentación de PowerPoint</vt:lpstr>
      <vt:lpstr>Presentación de PowerPoint</vt:lpstr>
      <vt:lpstr>Presentación de PowerPoint</vt:lpstr>
      <vt:lpstr>Como un niño</vt:lpstr>
      <vt:lpstr>Presentación de PowerPoint</vt:lpstr>
      <vt:lpstr>Presentación de PowerPoint</vt:lpstr>
      <vt:lpstr>Presentación de PowerPoint</vt:lpstr>
      <vt:lpstr>Presentación de PowerPoint</vt:lpstr>
      <vt:lpstr>One more song</vt:lpstr>
      <vt:lpstr>Presentación de PowerPoint</vt:lpstr>
      <vt:lpstr>Presentación de PowerPoint</vt:lpstr>
      <vt:lpstr>Presentación de PowerPoint</vt:lpstr>
      <vt:lpstr>El amor que das</vt:lpstr>
      <vt:lpstr>Presentación de PowerPoint</vt:lpstr>
      <vt:lpstr>Cantar hasta morir</vt:lpstr>
      <vt:lpstr>Presentación de PowerPoint</vt:lpstr>
      <vt:lpstr>Presentación de PowerPoint</vt:lpstr>
      <vt:lpstr>Presentación de PowerPoint</vt:lpstr>
      <vt:lpstr>Tu corazón</vt:lpstr>
      <vt:lpstr>Presentación de PowerPoint</vt:lpstr>
      <vt:lpstr>  </vt:lpstr>
      <vt:lpstr>Renacer</vt:lpstr>
      <vt:lpstr>Presentación de PowerPoint</vt:lpstr>
      <vt:lpstr>Presentación de PowerPoint</vt:lpstr>
      <vt:lpstr>Presentación de PowerPoint</vt:lpstr>
      <vt:lpstr>Presentación de PowerPoint</vt:lpstr>
      <vt:lpstr>Luz del alma</vt:lpstr>
      <vt:lpstr>Presentación de PowerPoint</vt:lpstr>
      <vt:lpstr>Presentación de PowerPoint</vt:lpstr>
      <vt:lpstr>Ciudad enferma</vt:lpstr>
      <vt:lpstr>Presentación de PowerPoint</vt:lpstr>
      <vt:lpstr>Presentación de PowerPoint</vt:lpstr>
      <vt:lpstr>Tú</vt:lpstr>
      <vt:lpstr>Presentación de PowerPoint</vt:lpstr>
      <vt:lpstr>Presentación de PowerPoint</vt:lpstr>
      <vt:lpstr>Sólo un momento</vt:lpstr>
      <vt:lpstr>Presentación de PowerPoint</vt:lpstr>
      <vt:lpstr>Presentación de PowerPoint</vt:lpstr>
      <vt:lpstr>Hagamos un reino</vt:lpstr>
      <vt:lpstr>Presentación de PowerPoint</vt:lpstr>
      <vt:lpstr>No importa la distancia</vt:lpstr>
      <vt:lpstr>Presentación de PowerPoint</vt:lpstr>
      <vt:lpstr>Presentación de PowerPoint</vt:lpstr>
      <vt:lpstr>Señor de la cosecha</vt:lpstr>
      <vt:lpstr>Presentación de PowerPoint</vt:lpstr>
      <vt:lpstr> SARANG HAE</vt:lpstr>
      <vt:lpstr>Presentación de PowerPoint</vt:lpstr>
      <vt:lpstr>     Tantas tierras amé</vt:lpstr>
      <vt:lpstr>Presentación de PowerPoint</vt:lpstr>
      <vt:lpstr>Presentación de PowerPoint</vt:lpstr>
      <vt:lpstr> Mi verdadero yo </vt:lpstr>
      <vt:lpstr>Presentación de PowerPoint</vt:lpstr>
      <vt:lpstr>Presentación de PowerPoint</vt:lpstr>
      <vt:lpstr> Desde ahora</vt:lpstr>
      <vt:lpstr>Presentación de PowerPoint</vt:lpstr>
      <vt:lpstr>Presentación de PowerPoint</vt:lpstr>
      <vt:lpstr>Cara a cara</vt:lpstr>
      <vt:lpstr>Presentación de PowerPoint</vt:lpstr>
      <vt:lpstr>Presentación de PowerPoint</vt:lpstr>
      <vt:lpstr>Presentación de PowerPoint</vt:lpstr>
      <vt:lpstr>Presentación de PowerPoint</vt:lpstr>
      <vt:lpstr>Aquí estoy yo</vt:lpstr>
      <vt:lpstr>Presentación de PowerPoint</vt:lpstr>
      <vt:lpstr>Quién te dijo</vt:lpstr>
      <vt:lpstr>Presentación de PowerPoint</vt:lpstr>
      <vt:lpstr>Presentación de PowerPoint</vt:lpstr>
      <vt:lpstr>Comienza a dar</vt:lpstr>
      <vt:lpstr>Presentación de PowerPoint</vt:lpstr>
      <vt:lpstr>Presentación de PowerPoint</vt:lpstr>
      <vt:lpstr>Presentación de PowerPoint</vt:lpstr>
      <vt:lpstr>Presentación de PowerPoint</vt:lpstr>
      <vt:lpstr>    Los hijos del sol</vt:lpstr>
      <vt:lpstr>Presentación de PowerPoint</vt:lpstr>
      <vt:lpstr>Presentación de PowerPoint</vt:lpstr>
      <vt:lpstr>Presentación de PowerPoint</vt:lpstr>
      <vt:lpstr>   El círculo de fuego</vt:lpstr>
      <vt:lpstr>Presentación de PowerPoint</vt:lpstr>
      <vt:lpstr>  Piú che puoi</vt:lpstr>
      <vt:lpstr>Presentación de PowerPoint</vt:lpstr>
      <vt:lpstr>Presentación de PowerPoint</vt:lpstr>
      <vt:lpstr>Desde mi interior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Chance</vt:lpstr>
      <vt:lpstr>Presentación de PowerPoint</vt:lpstr>
      <vt:lpstr>Sueña</vt:lpstr>
      <vt:lpstr>Presentación de PowerPoint</vt:lpstr>
      <vt:lpstr>  Celebra la vida</vt:lpstr>
      <vt:lpstr>Presentación de PowerPoint</vt:lpstr>
      <vt:lpstr>Presentación de PowerPoint</vt:lpstr>
      <vt:lpstr>Presentación de PowerPoint</vt:lpstr>
      <vt:lpstr> Creo</vt:lpstr>
      <vt:lpstr>Presentación de PowerPoint</vt:lpstr>
      <vt:lpstr>Presentación de PowerPoint</vt:lpstr>
      <vt:lpstr> En la eternidad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 believe I can fly</vt:lpstr>
      <vt:lpstr>Presentación de PowerPoint</vt:lpstr>
      <vt:lpstr>Presentación de PowerPoint</vt:lpstr>
      <vt:lpstr>Héroe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ES UNA AVENTURA </vt:lpstr>
      <vt:lpstr>Presentación de PowerPoint</vt:lpstr>
      <vt:lpstr>Presentación de PowerPoint</vt:lpstr>
      <vt:lpstr>Presentación de PowerPoint</vt:lpstr>
      <vt:lpstr>NO PARAREMOS HASTA EL FINAL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 vida sin ti</vt:lpstr>
      <vt:lpstr>Presentación de PowerPoint</vt:lpstr>
      <vt:lpstr>Presentación de PowerPoint</vt:lpstr>
      <vt:lpstr>Perdónanos</vt:lpstr>
      <vt:lpstr>Presentación de PowerPoint</vt:lpstr>
      <vt:lpstr>Presentación de PowerPoint</vt:lpstr>
      <vt:lpstr>Presentación de PowerPoint</vt:lpstr>
      <vt:lpstr>La naturaleza de Dios</vt:lpstr>
      <vt:lpstr>Presentación de PowerPoint</vt:lpstr>
      <vt:lpstr>Presentación de PowerPoint</vt:lpstr>
      <vt:lpstr>Presentación de PowerPoint</vt:lpstr>
      <vt:lpstr>Presentación de PowerPoint</vt:lpstr>
      <vt:lpstr>Mi ideal</vt:lpstr>
      <vt:lpstr>Presentación de PowerPoint</vt:lpstr>
      <vt:lpstr>Presentación de PowerPoint</vt:lpstr>
      <vt:lpstr>Presentación de PowerPoint</vt:lpstr>
      <vt:lpstr>Aunque mis ojos no puedan verte</vt:lpstr>
      <vt:lpstr>Presentación de PowerPoint</vt:lpstr>
      <vt:lpstr>Aprender a volar</vt:lpstr>
      <vt:lpstr>Presentación de PowerPoint</vt:lpstr>
      <vt:lpstr>Presentación de PowerPoint</vt:lpstr>
      <vt:lpstr>Supe que me amabas </vt:lpstr>
      <vt:lpstr>Presentación de PowerPoint</vt:lpstr>
      <vt:lpstr>Presentación de PowerPoint</vt:lpstr>
      <vt:lpstr>Llegaremos a tiempo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Miembro W-CARP</dc:creator>
  <cp:lastModifiedBy>FFPUM</cp:lastModifiedBy>
  <cp:revision>960</cp:revision>
  <dcterms:created xsi:type="dcterms:W3CDTF">2013-04-25T20:08:16Z</dcterms:created>
  <dcterms:modified xsi:type="dcterms:W3CDTF">2020-01-04T01:10:50Z</dcterms:modified>
</cp:coreProperties>
</file>